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147483647" r:id="rId5"/>
    <p:sldId id="266" r:id="rId6"/>
    <p:sldId id="269" r:id="rId7"/>
    <p:sldId id="300" r:id="rId8"/>
    <p:sldId id="261" r:id="rId9"/>
    <p:sldId id="258" r:id="rId10"/>
    <p:sldId id="256" r:id="rId11"/>
    <p:sldId id="263" r:id="rId12"/>
    <p:sldId id="2147483244" r:id="rId13"/>
    <p:sldId id="2147483264" r:id="rId14"/>
    <p:sldId id="2147483627" r:id="rId15"/>
    <p:sldId id="259" r:id="rId16"/>
    <p:sldId id="264" r:id="rId17"/>
    <p:sldId id="270" r:id="rId18"/>
    <p:sldId id="276" r:id="rId19"/>
    <p:sldId id="2147483646" r:id="rId20"/>
    <p:sldId id="277" r:id="rId21"/>
    <p:sldId id="260" r:id="rId22"/>
    <p:sldId id="267" r:id="rId23"/>
  </p:sldIdLst>
  <p:sldSz cx="12192000" cy="6858000"/>
  <p:notesSz cx="6858000" cy="9144000"/>
  <p:defaultTextStyle>
    <a:defPPr>
      <a:defRPr lang="es-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F44603-CFB7-4464-2533-6FADF2425BAD}" name="Lisa Micou" initials="LM" userId="S::lmicou@riversideinsights.com::8f72a511-f890-490c-98c3-51a65e2ae929" providerId="AD"/>
  <p188:author id="{E858171B-D8BA-F71A-8D62-FC114A058971}" name="Alexandra Baker" initials="AB" userId="S::abaker@apertureed.com::333686e7-2f0b-42ce-84b8-f76d7b79f4b8" providerId="AD"/>
  <p188:author id="{24B7B61B-A151-466C-9752-EA55ACE8CE12}" name="Katy Kizer" initials="KK" userId="S::kkizer@riversideinsights.com::4c25d5a3-bd6c-4e3c-8414-fa10ef5095e7" providerId="AD"/>
  <p188:author id="{BC15E924-86B4-0D17-8B4A-F54112351FA0}" name="Alexandra Baker" initials="AB" userId="S::abaker@riversideinsights.com::333686e7-2f0b-42ce-84b8-f76d7b79f4b8" providerId="AD"/>
  <p188:author id="{54002672-67C7-9B53-14BC-A42C4C83ABD4}" name="Brittnei McKeithen-Barnes" initials="BM" userId="S::bmckeithenbarnes@apertureed.com::74da6f25-a38a-40e7-8d8f-184a330f7b3a" providerId="AD"/>
  <p188:author id="{B435E7F1-B33A-758F-91E7-CB5878063FA3}" name="Lisa Micou" initials="LM" userId="S::Lmicou@riversideinsights.com::8f72a511-f890-490c-98c3-51a65e2ae9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E"/>
    <a:srgbClr val="FFC34A"/>
    <a:srgbClr val="E1EBED"/>
    <a:srgbClr val="F9DFE1"/>
    <a:srgbClr val="20252E"/>
    <a:srgbClr val="4286F5"/>
    <a:srgbClr val="2C86FE"/>
    <a:srgbClr val="FF612F"/>
    <a:srgbClr val="5BD8B0"/>
    <a:srgbClr val="FFF8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418" autoAdjust="0"/>
  </p:normalViewPr>
  <p:slideViewPr>
    <p:cSldViewPr snapToGrid="0">
      <p:cViewPr varScale="1">
        <p:scale>
          <a:sx n="36" d="100"/>
          <a:sy n="36" d="100"/>
        </p:scale>
        <p:origin x="1820" y="1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14792-D00B-44E2-BAF2-545E1C0B3DB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25E6FF6-CF01-4E2A-87E9-2C7E58950545}">
      <dgm:prSet/>
      <dgm:spPr/>
      <dgm:t>
        <a:bodyPr/>
        <a:lstStyle/>
        <a:p>
          <a:r>
            <a:rPr lang="en-US" dirty="0"/>
            <a:t>What are some “</a:t>
          </a:r>
          <a:r>
            <a:rPr lang="en-US" b="1" dirty="0"/>
            <a:t>Glows</a:t>
          </a:r>
          <a:r>
            <a:rPr lang="en-US" dirty="0"/>
            <a:t>” and “</a:t>
          </a:r>
          <a:r>
            <a:rPr lang="en-US" b="1" dirty="0"/>
            <a:t>Grows</a:t>
          </a:r>
          <a:r>
            <a:rPr lang="en-US" dirty="0"/>
            <a:t>” from the first DESSA rating window? </a:t>
          </a:r>
        </a:p>
      </dgm:t>
    </dgm:pt>
    <dgm:pt modelId="{85BCA6AA-0021-4BB3-83E6-92B8A880A2D3}" type="parTrans" cxnId="{D5698E64-2397-47E1-B08E-0FE74E2693F0}">
      <dgm:prSet/>
      <dgm:spPr/>
      <dgm:t>
        <a:bodyPr/>
        <a:lstStyle/>
        <a:p>
          <a:endParaRPr lang="en-US"/>
        </a:p>
      </dgm:t>
    </dgm:pt>
    <dgm:pt modelId="{0128456C-5BE9-4AE5-82D1-E16A3006598D}" type="sibTrans" cxnId="{D5698E64-2397-47E1-B08E-0FE74E2693F0}">
      <dgm:prSet/>
      <dgm:spPr/>
      <dgm:t>
        <a:bodyPr/>
        <a:lstStyle/>
        <a:p>
          <a:endParaRPr lang="en-US"/>
        </a:p>
      </dgm:t>
    </dgm:pt>
    <dgm:pt modelId="{0597DE9F-7426-4072-964F-E670C4C6193F}">
      <dgm:prSet/>
      <dgm:spPr/>
      <dgm:t>
        <a:bodyPr/>
        <a:lstStyle/>
        <a:p>
          <a:r>
            <a:rPr lang="en-US" b="1"/>
            <a:t>Glow</a:t>
          </a:r>
          <a:r>
            <a:rPr lang="en-US"/>
            <a:t>: Highlights, celebrations, things that went well</a:t>
          </a:r>
        </a:p>
      </dgm:t>
    </dgm:pt>
    <dgm:pt modelId="{BDBAD5FF-473B-4743-BE2F-D9A0816428E1}" type="parTrans" cxnId="{F03EADA6-EBDB-44F1-B69D-F465A04B2335}">
      <dgm:prSet/>
      <dgm:spPr/>
      <dgm:t>
        <a:bodyPr/>
        <a:lstStyle/>
        <a:p>
          <a:endParaRPr lang="en-US"/>
        </a:p>
      </dgm:t>
    </dgm:pt>
    <dgm:pt modelId="{A74D98D6-449D-4350-A6ED-DD6A92C4CF0A}" type="sibTrans" cxnId="{F03EADA6-EBDB-44F1-B69D-F465A04B2335}">
      <dgm:prSet/>
      <dgm:spPr/>
      <dgm:t>
        <a:bodyPr/>
        <a:lstStyle/>
        <a:p>
          <a:endParaRPr lang="en-US"/>
        </a:p>
      </dgm:t>
    </dgm:pt>
    <dgm:pt modelId="{9AFAB87B-3A87-42BA-B8A2-5DB7318E7C4C}">
      <dgm:prSet/>
      <dgm:spPr/>
      <dgm:t>
        <a:bodyPr/>
        <a:lstStyle/>
        <a:p>
          <a:r>
            <a:rPr lang="en-US" b="1"/>
            <a:t>Grow: </a:t>
          </a:r>
          <a:r>
            <a:rPr lang="en-US"/>
            <a:t>Challenges, areas for improvement, things to do differently next time</a:t>
          </a:r>
        </a:p>
      </dgm:t>
    </dgm:pt>
    <dgm:pt modelId="{3A7BD187-3060-418A-9C24-F168419B3286}" type="parTrans" cxnId="{CC660C19-8830-4816-951F-6920376D1F49}">
      <dgm:prSet/>
      <dgm:spPr/>
      <dgm:t>
        <a:bodyPr/>
        <a:lstStyle/>
        <a:p>
          <a:endParaRPr lang="en-US"/>
        </a:p>
      </dgm:t>
    </dgm:pt>
    <dgm:pt modelId="{DBD4DDB8-B360-44E3-94F5-67DA1B80E27B}" type="sibTrans" cxnId="{CC660C19-8830-4816-951F-6920376D1F49}">
      <dgm:prSet/>
      <dgm:spPr/>
      <dgm:t>
        <a:bodyPr/>
        <a:lstStyle/>
        <a:p>
          <a:endParaRPr lang="en-US"/>
        </a:p>
      </dgm:t>
    </dgm:pt>
    <dgm:pt modelId="{CC80C21D-00A9-4F4B-B5B4-C5F6A6CABE28}" type="pres">
      <dgm:prSet presAssocID="{7E114792-D00B-44E2-BAF2-545E1C0B3DBA}" presName="root" presStyleCnt="0">
        <dgm:presLayoutVars>
          <dgm:dir/>
          <dgm:resizeHandles val="exact"/>
        </dgm:presLayoutVars>
      </dgm:prSet>
      <dgm:spPr/>
    </dgm:pt>
    <dgm:pt modelId="{4EADF74B-CBE2-4EF1-B5B8-7E411153CD96}" type="pres">
      <dgm:prSet presAssocID="{925E6FF6-CF01-4E2A-87E9-2C7E58950545}" presName="compNode" presStyleCnt="0"/>
      <dgm:spPr/>
    </dgm:pt>
    <dgm:pt modelId="{F6316DBF-0741-496D-A852-D837E70D2907}" type="pres">
      <dgm:prSet presAssocID="{925E6FF6-CF01-4E2A-87E9-2C7E58950545}" presName="bgRect" presStyleLbl="bgShp" presStyleIdx="0" presStyleCnt="3"/>
      <dgm:spPr>
        <a:solidFill>
          <a:srgbClr val="E1EBED"/>
        </a:solidFill>
      </dgm:spPr>
    </dgm:pt>
    <dgm:pt modelId="{6B591F3F-D4D2-466A-B3EB-4DCCC33F4065}" type="pres">
      <dgm:prSet presAssocID="{925E6FF6-CF01-4E2A-87E9-2C7E5895054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ghts On with solid fill"/>
        </a:ext>
      </dgm:extLst>
    </dgm:pt>
    <dgm:pt modelId="{78FA9B56-1E07-4B82-A973-37692229AB1A}" type="pres">
      <dgm:prSet presAssocID="{925E6FF6-CF01-4E2A-87E9-2C7E58950545}" presName="spaceRect" presStyleCnt="0"/>
      <dgm:spPr/>
    </dgm:pt>
    <dgm:pt modelId="{F9092B65-AF4D-40B5-A144-3EBFC36F493C}" type="pres">
      <dgm:prSet presAssocID="{925E6FF6-CF01-4E2A-87E9-2C7E58950545}" presName="parTx" presStyleLbl="revTx" presStyleIdx="0" presStyleCnt="3">
        <dgm:presLayoutVars>
          <dgm:chMax val="0"/>
          <dgm:chPref val="0"/>
        </dgm:presLayoutVars>
      </dgm:prSet>
      <dgm:spPr/>
    </dgm:pt>
    <dgm:pt modelId="{AF058585-557B-4A5B-94CA-9F139A7C3148}" type="pres">
      <dgm:prSet presAssocID="{0128456C-5BE9-4AE5-82D1-E16A3006598D}" presName="sibTrans" presStyleCnt="0"/>
      <dgm:spPr/>
    </dgm:pt>
    <dgm:pt modelId="{6537E5C8-1E0D-4A35-A72A-140D0C8A7A21}" type="pres">
      <dgm:prSet presAssocID="{0597DE9F-7426-4072-964F-E670C4C6193F}" presName="compNode" presStyleCnt="0"/>
      <dgm:spPr/>
    </dgm:pt>
    <dgm:pt modelId="{FAB77BC0-5096-4A4F-A281-930B9EAC5FA9}" type="pres">
      <dgm:prSet presAssocID="{0597DE9F-7426-4072-964F-E670C4C6193F}" presName="bgRect" presStyleLbl="bgShp" presStyleIdx="1" presStyleCnt="3"/>
      <dgm:spPr/>
    </dgm:pt>
    <dgm:pt modelId="{659D6951-A37F-43C0-B208-A24862FCDC70}" type="pres">
      <dgm:prSet presAssocID="{0597DE9F-7426-4072-964F-E670C4C6193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ireworks with solid fill"/>
        </a:ext>
      </dgm:extLst>
    </dgm:pt>
    <dgm:pt modelId="{0B8EB4F0-77E4-4A16-B28E-CD34AA2A2B76}" type="pres">
      <dgm:prSet presAssocID="{0597DE9F-7426-4072-964F-E670C4C6193F}" presName="spaceRect" presStyleCnt="0"/>
      <dgm:spPr/>
    </dgm:pt>
    <dgm:pt modelId="{9A466AD9-940B-4183-A658-957814E2E43C}" type="pres">
      <dgm:prSet presAssocID="{0597DE9F-7426-4072-964F-E670C4C6193F}" presName="parTx" presStyleLbl="revTx" presStyleIdx="1" presStyleCnt="3">
        <dgm:presLayoutVars>
          <dgm:chMax val="0"/>
          <dgm:chPref val="0"/>
        </dgm:presLayoutVars>
      </dgm:prSet>
      <dgm:spPr/>
    </dgm:pt>
    <dgm:pt modelId="{CB5A9AEA-1D1C-49EB-BB18-39CD31A21BF1}" type="pres">
      <dgm:prSet presAssocID="{A74D98D6-449D-4350-A6ED-DD6A92C4CF0A}" presName="sibTrans" presStyleCnt="0"/>
      <dgm:spPr/>
    </dgm:pt>
    <dgm:pt modelId="{773F9651-ABAA-413D-A016-A52D7ACBE43B}" type="pres">
      <dgm:prSet presAssocID="{9AFAB87B-3A87-42BA-B8A2-5DB7318E7C4C}" presName="compNode" presStyleCnt="0"/>
      <dgm:spPr/>
    </dgm:pt>
    <dgm:pt modelId="{74A2A124-AB8A-470F-ABBB-7C464168C7FD}" type="pres">
      <dgm:prSet presAssocID="{9AFAB87B-3A87-42BA-B8A2-5DB7318E7C4C}" presName="bgRect" presStyleLbl="bgShp" presStyleIdx="2" presStyleCnt="3"/>
      <dgm:spPr/>
    </dgm:pt>
    <dgm:pt modelId="{A07EBE69-0FB6-470A-81B5-1C2E5B04E31B}" type="pres">
      <dgm:prSet presAssocID="{9AFAB87B-3A87-42BA-B8A2-5DB7318E7C4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lant with solid fill"/>
        </a:ext>
      </dgm:extLst>
    </dgm:pt>
    <dgm:pt modelId="{20EFCA81-607C-4E32-B89B-92E7B6380F64}" type="pres">
      <dgm:prSet presAssocID="{9AFAB87B-3A87-42BA-B8A2-5DB7318E7C4C}" presName="spaceRect" presStyleCnt="0"/>
      <dgm:spPr/>
    </dgm:pt>
    <dgm:pt modelId="{D9B1C378-09FA-40B7-BB18-59D16378D6B9}" type="pres">
      <dgm:prSet presAssocID="{9AFAB87B-3A87-42BA-B8A2-5DB7318E7C4C}" presName="parTx" presStyleLbl="revTx" presStyleIdx="2" presStyleCnt="3">
        <dgm:presLayoutVars>
          <dgm:chMax val="0"/>
          <dgm:chPref val="0"/>
        </dgm:presLayoutVars>
      </dgm:prSet>
      <dgm:spPr/>
    </dgm:pt>
  </dgm:ptLst>
  <dgm:cxnLst>
    <dgm:cxn modelId="{CC660C19-8830-4816-951F-6920376D1F49}" srcId="{7E114792-D00B-44E2-BAF2-545E1C0B3DBA}" destId="{9AFAB87B-3A87-42BA-B8A2-5DB7318E7C4C}" srcOrd="2" destOrd="0" parTransId="{3A7BD187-3060-418A-9C24-F168419B3286}" sibTransId="{DBD4DDB8-B360-44E3-94F5-67DA1B80E27B}"/>
    <dgm:cxn modelId="{30E84E21-6918-438D-982B-44D900C7839E}" type="presOf" srcId="{9AFAB87B-3A87-42BA-B8A2-5DB7318E7C4C}" destId="{D9B1C378-09FA-40B7-BB18-59D16378D6B9}" srcOrd="0" destOrd="0" presId="urn:microsoft.com/office/officeart/2018/2/layout/IconVerticalSolidList"/>
    <dgm:cxn modelId="{243C7E5C-692A-432D-9FD9-FF1F4003C914}" type="presOf" srcId="{0597DE9F-7426-4072-964F-E670C4C6193F}" destId="{9A466AD9-940B-4183-A658-957814E2E43C}" srcOrd="0" destOrd="0" presId="urn:microsoft.com/office/officeart/2018/2/layout/IconVerticalSolidList"/>
    <dgm:cxn modelId="{D5698E64-2397-47E1-B08E-0FE74E2693F0}" srcId="{7E114792-D00B-44E2-BAF2-545E1C0B3DBA}" destId="{925E6FF6-CF01-4E2A-87E9-2C7E58950545}" srcOrd="0" destOrd="0" parTransId="{85BCA6AA-0021-4BB3-83E6-92B8A880A2D3}" sibTransId="{0128456C-5BE9-4AE5-82D1-E16A3006598D}"/>
    <dgm:cxn modelId="{97976E55-88F9-4004-9801-27BF82A0C51D}" type="presOf" srcId="{925E6FF6-CF01-4E2A-87E9-2C7E58950545}" destId="{F9092B65-AF4D-40B5-A144-3EBFC36F493C}" srcOrd="0" destOrd="0" presId="urn:microsoft.com/office/officeart/2018/2/layout/IconVerticalSolidList"/>
    <dgm:cxn modelId="{F4614D9E-D989-434A-848F-34E2A16B4A91}" type="presOf" srcId="{7E114792-D00B-44E2-BAF2-545E1C0B3DBA}" destId="{CC80C21D-00A9-4F4B-B5B4-C5F6A6CABE28}" srcOrd="0" destOrd="0" presId="urn:microsoft.com/office/officeart/2018/2/layout/IconVerticalSolidList"/>
    <dgm:cxn modelId="{F03EADA6-EBDB-44F1-B69D-F465A04B2335}" srcId="{7E114792-D00B-44E2-BAF2-545E1C0B3DBA}" destId="{0597DE9F-7426-4072-964F-E670C4C6193F}" srcOrd="1" destOrd="0" parTransId="{BDBAD5FF-473B-4743-BE2F-D9A0816428E1}" sibTransId="{A74D98D6-449D-4350-A6ED-DD6A92C4CF0A}"/>
    <dgm:cxn modelId="{153EBAAF-164D-4609-AC62-9AD72B68B83D}" type="presParOf" srcId="{CC80C21D-00A9-4F4B-B5B4-C5F6A6CABE28}" destId="{4EADF74B-CBE2-4EF1-B5B8-7E411153CD96}" srcOrd="0" destOrd="0" presId="urn:microsoft.com/office/officeart/2018/2/layout/IconVerticalSolidList"/>
    <dgm:cxn modelId="{F1B2C048-DCCA-42B9-8A2E-74FE02E000DF}" type="presParOf" srcId="{4EADF74B-CBE2-4EF1-B5B8-7E411153CD96}" destId="{F6316DBF-0741-496D-A852-D837E70D2907}" srcOrd="0" destOrd="0" presId="urn:microsoft.com/office/officeart/2018/2/layout/IconVerticalSolidList"/>
    <dgm:cxn modelId="{FC4B2DB1-32DF-4815-8D45-37FEE70D593C}" type="presParOf" srcId="{4EADF74B-CBE2-4EF1-B5B8-7E411153CD96}" destId="{6B591F3F-D4D2-466A-B3EB-4DCCC33F4065}" srcOrd="1" destOrd="0" presId="urn:microsoft.com/office/officeart/2018/2/layout/IconVerticalSolidList"/>
    <dgm:cxn modelId="{70F0D24F-5294-45F5-93E0-9D7CBB5112DF}" type="presParOf" srcId="{4EADF74B-CBE2-4EF1-B5B8-7E411153CD96}" destId="{78FA9B56-1E07-4B82-A973-37692229AB1A}" srcOrd="2" destOrd="0" presId="urn:microsoft.com/office/officeart/2018/2/layout/IconVerticalSolidList"/>
    <dgm:cxn modelId="{07F80CD7-51CA-4E2D-B3FC-245065CD9BA6}" type="presParOf" srcId="{4EADF74B-CBE2-4EF1-B5B8-7E411153CD96}" destId="{F9092B65-AF4D-40B5-A144-3EBFC36F493C}" srcOrd="3" destOrd="0" presId="urn:microsoft.com/office/officeart/2018/2/layout/IconVerticalSolidList"/>
    <dgm:cxn modelId="{40D22E0A-A4D1-431E-A865-A1CF3F8C980A}" type="presParOf" srcId="{CC80C21D-00A9-4F4B-B5B4-C5F6A6CABE28}" destId="{AF058585-557B-4A5B-94CA-9F139A7C3148}" srcOrd="1" destOrd="0" presId="urn:microsoft.com/office/officeart/2018/2/layout/IconVerticalSolidList"/>
    <dgm:cxn modelId="{1144FEBC-90CD-4423-9792-EC768B6164D4}" type="presParOf" srcId="{CC80C21D-00A9-4F4B-B5B4-C5F6A6CABE28}" destId="{6537E5C8-1E0D-4A35-A72A-140D0C8A7A21}" srcOrd="2" destOrd="0" presId="urn:microsoft.com/office/officeart/2018/2/layout/IconVerticalSolidList"/>
    <dgm:cxn modelId="{4190A6FB-C4F5-4786-B10F-97B4F5C08DCD}" type="presParOf" srcId="{6537E5C8-1E0D-4A35-A72A-140D0C8A7A21}" destId="{FAB77BC0-5096-4A4F-A281-930B9EAC5FA9}" srcOrd="0" destOrd="0" presId="urn:microsoft.com/office/officeart/2018/2/layout/IconVerticalSolidList"/>
    <dgm:cxn modelId="{636F49CE-ED69-4EBA-9579-63CADBA126E2}" type="presParOf" srcId="{6537E5C8-1E0D-4A35-A72A-140D0C8A7A21}" destId="{659D6951-A37F-43C0-B208-A24862FCDC70}" srcOrd="1" destOrd="0" presId="urn:microsoft.com/office/officeart/2018/2/layout/IconVerticalSolidList"/>
    <dgm:cxn modelId="{A32B675F-BC52-4BEE-B59E-EF2D3472B6C6}" type="presParOf" srcId="{6537E5C8-1E0D-4A35-A72A-140D0C8A7A21}" destId="{0B8EB4F0-77E4-4A16-B28E-CD34AA2A2B76}" srcOrd="2" destOrd="0" presId="urn:microsoft.com/office/officeart/2018/2/layout/IconVerticalSolidList"/>
    <dgm:cxn modelId="{F9DE329B-5525-4C69-8E1E-1E8E29509DD6}" type="presParOf" srcId="{6537E5C8-1E0D-4A35-A72A-140D0C8A7A21}" destId="{9A466AD9-940B-4183-A658-957814E2E43C}" srcOrd="3" destOrd="0" presId="urn:microsoft.com/office/officeart/2018/2/layout/IconVerticalSolidList"/>
    <dgm:cxn modelId="{46D5E37A-FD1C-403D-ADB4-FF0E3B4DAC6B}" type="presParOf" srcId="{CC80C21D-00A9-4F4B-B5B4-C5F6A6CABE28}" destId="{CB5A9AEA-1D1C-49EB-BB18-39CD31A21BF1}" srcOrd="3" destOrd="0" presId="urn:microsoft.com/office/officeart/2018/2/layout/IconVerticalSolidList"/>
    <dgm:cxn modelId="{654C97EB-D079-4309-BA23-B673FC3ECF28}" type="presParOf" srcId="{CC80C21D-00A9-4F4B-B5B4-C5F6A6CABE28}" destId="{773F9651-ABAA-413D-A016-A52D7ACBE43B}" srcOrd="4" destOrd="0" presId="urn:microsoft.com/office/officeart/2018/2/layout/IconVerticalSolidList"/>
    <dgm:cxn modelId="{D7B9FC84-EDDB-4EFA-BB00-C40A9786A62F}" type="presParOf" srcId="{773F9651-ABAA-413D-A016-A52D7ACBE43B}" destId="{74A2A124-AB8A-470F-ABBB-7C464168C7FD}" srcOrd="0" destOrd="0" presId="urn:microsoft.com/office/officeart/2018/2/layout/IconVerticalSolidList"/>
    <dgm:cxn modelId="{D0A0C3C9-BEEE-48AE-9242-7A21696F8882}" type="presParOf" srcId="{773F9651-ABAA-413D-A016-A52D7ACBE43B}" destId="{A07EBE69-0FB6-470A-81B5-1C2E5B04E31B}" srcOrd="1" destOrd="0" presId="urn:microsoft.com/office/officeart/2018/2/layout/IconVerticalSolidList"/>
    <dgm:cxn modelId="{E8859334-289A-4229-A01E-0518FF0FE906}" type="presParOf" srcId="{773F9651-ABAA-413D-A016-A52D7ACBE43B}" destId="{20EFCA81-607C-4E32-B89B-92E7B6380F64}" srcOrd="2" destOrd="0" presId="urn:microsoft.com/office/officeart/2018/2/layout/IconVerticalSolidList"/>
    <dgm:cxn modelId="{3B9E542D-DA8D-453F-BE9E-F357D4714B0E}" type="presParOf" srcId="{773F9651-ABAA-413D-A016-A52D7ACBE43B}" destId="{D9B1C378-09FA-40B7-BB18-59D16378D6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16DBF-0741-496D-A852-D837E70D2907}">
      <dsp:nvSpPr>
        <dsp:cNvPr id="0" name=""/>
        <dsp:cNvSpPr/>
      </dsp:nvSpPr>
      <dsp:spPr>
        <a:xfrm>
          <a:off x="0" y="531"/>
          <a:ext cx="10515600" cy="1242935"/>
        </a:xfrm>
        <a:prstGeom prst="roundRect">
          <a:avLst>
            <a:gd name="adj" fmla="val 10000"/>
          </a:avLst>
        </a:prstGeom>
        <a:solidFill>
          <a:srgbClr val="E1EBED"/>
        </a:solidFill>
        <a:ln>
          <a:noFill/>
        </a:ln>
        <a:effectLst/>
      </dsp:spPr>
      <dsp:style>
        <a:lnRef idx="0">
          <a:scrgbClr r="0" g="0" b="0"/>
        </a:lnRef>
        <a:fillRef idx="1">
          <a:scrgbClr r="0" g="0" b="0"/>
        </a:fillRef>
        <a:effectRef idx="0">
          <a:scrgbClr r="0" g="0" b="0"/>
        </a:effectRef>
        <a:fontRef idx="minor"/>
      </dsp:style>
    </dsp:sp>
    <dsp:sp modelId="{6B591F3F-D4D2-466A-B3EB-4DCCC33F4065}">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092B65-AF4D-40B5-A144-3EBFC36F493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What are some “</a:t>
          </a:r>
          <a:r>
            <a:rPr lang="en-US" sz="2500" b="1" kern="1200" dirty="0"/>
            <a:t>Glows</a:t>
          </a:r>
          <a:r>
            <a:rPr lang="en-US" sz="2500" kern="1200" dirty="0"/>
            <a:t>” and “</a:t>
          </a:r>
          <a:r>
            <a:rPr lang="en-US" sz="2500" b="1" kern="1200" dirty="0"/>
            <a:t>Grows</a:t>
          </a:r>
          <a:r>
            <a:rPr lang="en-US" sz="2500" kern="1200" dirty="0"/>
            <a:t>” from the first DESSA rating window? </a:t>
          </a:r>
        </a:p>
      </dsp:txBody>
      <dsp:txXfrm>
        <a:off x="1435590" y="531"/>
        <a:ext cx="9080009" cy="1242935"/>
      </dsp:txXfrm>
    </dsp:sp>
    <dsp:sp modelId="{FAB77BC0-5096-4A4F-A281-930B9EAC5FA9}">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D6951-A37F-43C0-B208-A24862FCDC70}">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466AD9-940B-4183-A658-957814E2E43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1" kern="1200"/>
            <a:t>Glow</a:t>
          </a:r>
          <a:r>
            <a:rPr lang="en-US" sz="2500" kern="1200"/>
            <a:t>: Highlights, celebrations, things that went well</a:t>
          </a:r>
        </a:p>
      </dsp:txBody>
      <dsp:txXfrm>
        <a:off x="1435590" y="1554201"/>
        <a:ext cx="9080009" cy="1242935"/>
      </dsp:txXfrm>
    </dsp:sp>
    <dsp:sp modelId="{74A2A124-AB8A-470F-ABBB-7C464168C7FD}">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7EBE69-0FB6-470A-81B5-1C2E5B04E31B}">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1C378-09FA-40B7-BB18-59D16378D6B9}">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1" kern="1200"/>
            <a:t>Grow: </a:t>
          </a:r>
          <a:r>
            <a:rPr lang="en-US" sz="2500" kern="1200"/>
            <a:t>Challenges, areas for improvement, things to do differently next time</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D61C386-9B4A-1534-4E12-BB49EDA784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id="{1E2C125D-805B-D40F-EE5D-0549A446D3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7D4FB-83BB-5C4F-8C71-3484C2B82F7B}" type="datetimeFigureOut">
              <a:rPr lang="en-US" smtClean="0"/>
              <a:t>12/23/2025</a:t>
            </a:fld>
            <a:endParaRPr lang="en-US"/>
          </a:p>
        </p:txBody>
      </p:sp>
      <p:sp>
        <p:nvSpPr>
          <p:cNvPr id="4" name="Marcador de pie de página 3">
            <a:extLst>
              <a:ext uri="{FF2B5EF4-FFF2-40B4-BE49-F238E27FC236}">
                <a16:creationId xmlns:a16="http://schemas.microsoft.com/office/drawing/2014/main" id="{822BF694-C899-260E-3696-BB6DC9DD7E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id="{DFE518C9-2045-E469-9C3E-5571C9A6FE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AE4558-79AD-1D45-8ED2-2FDAE4178F64}" type="slidenum">
              <a:rPr lang="en-US" smtClean="0"/>
              <a:t>‹#›</a:t>
            </a:fld>
            <a:endParaRPr lang="en-US"/>
          </a:p>
        </p:txBody>
      </p:sp>
    </p:spTree>
    <p:extLst>
      <p:ext uri="{BB962C8B-B14F-4D97-AF65-F5344CB8AC3E}">
        <p14:creationId xmlns:p14="http://schemas.microsoft.com/office/powerpoint/2010/main" val="3025186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20166-31C8-2E4F-BEBA-8E8AFCB7AF5C}" type="datetimeFigureOut">
              <a:rPr lang="en-US" smtClean="0"/>
              <a:t>12/23/2025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421BB-A003-3F4F-9B85-D56C23132542}" type="slidenum">
              <a:rPr lang="en-US" smtClean="0"/>
              <a:t>‹#›</a:t>
            </a:fld>
            <a:endParaRPr lang="en-US"/>
          </a:p>
        </p:txBody>
      </p:sp>
    </p:spTree>
    <p:extLst>
      <p:ext uri="{BB962C8B-B14F-4D97-AF65-F5344CB8AC3E}">
        <p14:creationId xmlns:p14="http://schemas.microsoft.com/office/powerpoint/2010/main" val="201292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8421BB-A003-3F4F-9B85-D56C23132542}" type="slidenum">
              <a:rPr lang="en-US" smtClean="0"/>
              <a:t>1</a:t>
            </a:fld>
            <a:endParaRPr lang="en-US"/>
          </a:p>
        </p:txBody>
      </p:sp>
    </p:spTree>
    <p:extLst>
      <p:ext uri="{BB962C8B-B14F-4D97-AF65-F5344CB8AC3E}">
        <p14:creationId xmlns:p14="http://schemas.microsoft.com/office/powerpoint/2010/main" val="1987561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285AC-4270-A240-9CF7-C7EEAC260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F0A4D-E7FC-B568-FEBE-2506C7A5F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46D5E-23D8-AFC2-4870-8538B69805AF}"/>
              </a:ext>
            </a:extLst>
          </p:cNvPr>
          <p:cNvSpPr>
            <a:spLocks noGrp="1"/>
          </p:cNvSpPr>
          <p:nvPr>
            <p:ph type="body" idx="1"/>
          </p:nvPr>
        </p:nvSpPr>
        <p:spPr/>
        <p:txBody>
          <a:bodyPr/>
          <a:lstStyle/>
          <a:p>
            <a:pPr>
              <a:lnSpc>
                <a:spcPct val="150000"/>
              </a:lnSpc>
            </a:pPr>
            <a:r>
              <a:rPr lang="en-US" b="1" i="0"/>
              <a:t>Talking Points: </a:t>
            </a:r>
          </a:p>
          <a:p>
            <a:pPr marL="171450" indent="-171450">
              <a:lnSpc>
                <a:spcPct val="150000"/>
              </a:lnSpc>
              <a:buFont typeface="Arial" panose="020B0604020202020204" pitchFamily="34" charset="0"/>
              <a:buChar char="•"/>
            </a:pPr>
            <a:r>
              <a:rPr lang="en-US" i="0"/>
              <a:t>First, the directions for each student will read: </a:t>
            </a:r>
            <a:r>
              <a:rPr lang="en-US" i="1"/>
              <a:t>[read the directions on the screen]</a:t>
            </a:r>
          </a:p>
          <a:p>
            <a:pPr>
              <a:lnSpc>
                <a:spcPct val="150000"/>
              </a:lnSpc>
            </a:pPr>
            <a:endParaRPr lang="en-US" i="1"/>
          </a:p>
          <a:p>
            <a:pPr>
              <a:lnSpc>
                <a:spcPct val="150000"/>
              </a:lnSpc>
            </a:pPr>
            <a:endParaRPr lang="en-US" i="1"/>
          </a:p>
          <a:p>
            <a:pPr marL="0" marR="0" lvl="0" indent="0" algn="l" defTabSz="914400" rtl="0" eaLnBrk="1" fontAlgn="auto" latinLnBrk="0" hangingPunct="1">
              <a:lnSpc>
                <a:spcPct val="150000"/>
              </a:lnSpc>
              <a:spcBef>
                <a:spcPts val="0"/>
              </a:spcBef>
              <a:spcAft>
                <a:spcPts val="0"/>
              </a:spcAft>
              <a:buClrTx/>
              <a:buSzTx/>
              <a:buFontTx/>
              <a:buNone/>
              <a:tabLst/>
              <a:defRPr/>
            </a:pPr>
            <a:r>
              <a:rPr lang="en-US" b="1"/>
              <a:t>Facilitator Note: </a:t>
            </a:r>
            <a:r>
              <a:rPr lang="en-US"/>
              <a:t>Provide paper copies of the DESSA 2 mini screener FORM A - </a:t>
            </a:r>
            <a:r>
              <a:rPr lang="en-US" i="1"/>
              <a:t>https://info.apertureed.com/en/hc/printable-pdf-dessa-2-mini-and-dessa-2</a:t>
            </a:r>
          </a:p>
          <a:p>
            <a:pPr>
              <a:lnSpc>
                <a:spcPct val="150000"/>
              </a:lnSpc>
            </a:pPr>
            <a:r>
              <a:rPr lang="en-US" i="1"/>
              <a:t> screen)</a:t>
            </a:r>
          </a:p>
        </p:txBody>
      </p:sp>
      <p:sp>
        <p:nvSpPr>
          <p:cNvPr id="4" name="Slide Number Placeholder 3">
            <a:extLst>
              <a:ext uri="{FF2B5EF4-FFF2-40B4-BE49-F238E27FC236}">
                <a16:creationId xmlns:a16="http://schemas.microsoft.com/office/drawing/2014/main" id="{D580C4FC-9B4F-A6EC-24B4-95FCA0840CFE}"/>
              </a:ext>
            </a:extLst>
          </p:cNvPr>
          <p:cNvSpPr>
            <a:spLocks noGrp="1"/>
          </p:cNvSpPr>
          <p:nvPr>
            <p:ph type="sldNum" sz="quarter" idx="5"/>
          </p:nvPr>
        </p:nvSpPr>
        <p:spPr/>
        <p:txBody>
          <a:bodyPr/>
          <a:lstStyle/>
          <a:p>
            <a:fld id="{F48421BB-A003-3F4F-9B85-D56C23132542}" type="slidenum">
              <a:rPr lang="en-US" smtClean="0"/>
              <a:t>10</a:t>
            </a:fld>
            <a:endParaRPr lang="en-US"/>
          </a:p>
        </p:txBody>
      </p:sp>
    </p:spTree>
    <p:extLst>
      <p:ext uri="{BB962C8B-B14F-4D97-AF65-F5344CB8AC3E}">
        <p14:creationId xmlns:p14="http://schemas.microsoft.com/office/powerpoint/2010/main" val="73823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47F4-8CD9-D0D7-47FB-1F06AC2F0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B3EF4-DA29-FEBF-8413-19C5B9CE7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51CC54-31CE-1E5B-3CB9-238745E2BB85}"/>
              </a:ext>
            </a:extLst>
          </p:cNvPr>
          <p:cNvSpPr>
            <a:spLocks noGrp="1"/>
          </p:cNvSpPr>
          <p:nvPr>
            <p:ph type="body" idx="1"/>
          </p:nvPr>
        </p:nvSpPr>
        <p:spPr/>
        <p:txBody>
          <a:bodyPr/>
          <a:lstStyle/>
          <a:p>
            <a:pPr>
              <a:lnSpc>
                <a:spcPct val="150000"/>
              </a:lnSpc>
            </a:pPr>
            <a:r>
              <a:rPr lang="en-US" b="1" i="0"/>
              <a:t>Talking Points: </a:t>
            </a:r>
          </a:p>
          <a:p>
            <a:pPr marL="171450" indent="-171450">
              <a:lnSpc>
                <a:spcPct val="150000"/>
              </a:lnSpc>
              <a:buFont typeface="Arial" panose="020B0604020202020204" pitchFamily="34" charset="0"/>
              <a:buChar char="•"/>
            </a:pPr>
            <a:r>
              <a:rPr lang="en-US" i="0"/>
              <a:t>Here’s the DESSA mini screener for our practice rating. You also have a copy of this form which you will use to answer the questions. The answer options are: Never, Rarely, Sometimes, Often, and Almost Always.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1"/>
          </a:p>
          <a:p>
            <a:pPr marL="0" marR="0" lvl="0" indent="0" algn="l" defTabSz="914400" rtl="0" eaLnBrk="1" fontAlgn="auto" latinLnBrk="0" hangingPunct="1">
              <a:lnSpc>
                <a:spcPct val="150000"/>
              </a:lnSpc>
              <a:spcBef>
                <a:spcPts val="0"/>
              </a:spcBef>
              <a:spcAft>
                <a:spcPts val="0"/>
              </a:spcAft>
              <a:buClrTx/>
              <a:buSzTx/>
              <a:buFontTx/>
              <a:buNone/>
              <a:tabLst/>
              <a:defRPr/>
            </a:pPr>
            <a:r>
              <a:rPr lang="en-US" b="1"/>
              <a:t>Facilitator Note: </a:t>
            </a:r>
            <a:r>
              <a:rPr lang="en-US" i="1"/>
              <a:t>read the items and allow time for attendees to “complete” their rating based on the person they have in mind.” Provide paper copies of the DESSA 2 mini screener FORM A </a:t>
            </a:r>
            <a:r>
              <a:rPr lang="en-US"/>
              <a:t>- </a:t>
            </a:r>
            <a:r>
              <a:rPr lang="en-US" i="1"/>
              <a:t>https://info.apertureed.com/en/hc/printable-pdf-dessa-2-mini-and-dessa-2</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i="1"/>
          </a:p>
        </p:txBody>
      </p:sp>
      <p:sp>
        <p:nvSpPr>
          <p:cNvPr id="4" name="Slide Number Placeholder 3">
            <a:extLst>
              <a:ext uri="{FF2B5EF4-FFF2-40B4-BE49-F238E27FC236}">
                <a16:creationId xmlns:a16="http://schemas.microsoft.com/office/drawing/2014/main" id="{6F9835EA-4898-8F1F-9E31-3835B813EAEE}"/>
              </a:ext>
            </a:extLst>
          </p:cNvPr>
          <p:cNvSpPr>
            <a:spLocks noGrp="1"/>
          </p:cNvSpPr>
          <p:nvPr>
            <p:ph type="sldNum" sz="quarter" idx="5"/>
          </p:nvPr>
        </p:nvSpPr>
        <p:spPr/>
        <p:txBody>
          <a:bodyPr/>
          <a:lstStyle/>
          <a:p>
            <a:fld id="{F48421BB-A003-3F4F-9B85-D56C23132542}" type="slidenum">
              <a:rPr lang="en-US" smtClean="0"/>
              <a:t>11</a:t>
            </a:fld>
            <a:endParaRPr lang="en-US"/>
          </a:p>
        </p:txBody>
      </p:sp>
    </p:spTree>
    <p:extLst>
      <p:ext uri="{BB962C8B-B14F-4D97-AF65-F5344CB8AC3E}">
        <p14:creationId xmlns:p14="http://schemas.microsoft.com/office/powerpoint/2010/main" val="3052907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BBD46-0B49-83EB-01FC-5D6DA375E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535FD-480C-168F-3DD9-583AF7713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D1386-11F4-58F1-B0FD-6EFCA2AFF23C}"/>
              </a:ext>
            </a:extLst>
          </p:cNvPr>
          <p:cNvSpPr>
            <a:spLocks noGrp="1"/>
          </p:cNvSpPr>
          <p:nvPr>
            <p:ph type="body" idx="1"/>
          </p:nvPr>
        </p:nvSpPr>
        <p:spPr/>
        <p:txBody>
          <a:bodyPr/>
          <a:lstStyle/>
          <a:p>
            <a:pPr>
              <a:lnSpc>
                <a:spcPct val="150000"/>
              </a:lnSpc>
            </a:pPr>
            <a:r>
              <a:rPr lang="en-US" i="0" dirty="0"/>
              <a:t>Let’s pause here: are there any “ah ha!” moments or other questions that came up for you while completing this practice rating? </a:t>
            </a:r>
          </a:p>
        </p:txBody>
      </p:sp>
      <p:sp>
        <p:nvSpPr>
          <p:cNvPr id="4" name="Slide Number Placeholder 3">
            <a:extLst>
              <a:ext uri="{FF2B5EF4-FFF2-40B4-BE49-F238E27FC236}">
                <a16:creationId xmlns:a16="http://schemas.microsoft.com/office/drawing/2014/main" id="{5453823D-6410-3918-6DC0-74906ED03BB9}"/>
              </a:ext>
            </a:extLst>
          </p:cNvPr>
          <p:cNvSpPr>
            <a:spLocks noGrp="1"/>
          </p:cNvSpPr>
          <p:nvPr>
            <p:ph type="sldNum" sz="quarter" idx="5"/>
          </p:nvPr>
        </p:nvSpPr>
        <p:spPr/>
        <p:txBody>
          <a:bodyPr/>
          <a:lstStyle/>
          <a:p>
            <a:fld id="{F48421BB-A003-3F4F-9B85-D56C23132542}" type="slidenum">
              <a:rPr lang="en-US" smtClean="0"/>
              <a:t>12</a:t>
            </a:fld>
            <a:endParaRPr lang="en-US"/>
          </a:p>
        </p:txBody>
      </p:sp>
    </p:spTree>
    <p:extLst>
      <p:ext uri="{BB962C8B-B14F-4D97-AF65-F5344CB8AC3E}">
        <p14:creationId xmlns:p14="http://schemas.microsoft.com/office/powerpoint/2010/main" val="291958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3228C-BC39-AC1D-F032-4CDD9BF32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8DF56-44D4-65B9-C0EC-8F4172495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AF9EC-F8CE-2401-42E8-CAE7A319E161}"/>
              </a:ext>
            </a:extLst>
          </p:cNvPr>
          <p:cNvSpPr>
            <a:spLocks noGrp="1"/>
          </p:cNvSpPr>
          <p:nvPr>
            <p:ph type="body" idx="1"/>
          </p:nvPr>
        </p:nvSpPr>
        <p:spPr/>
        <p:txBody>
          <a:bodyPr/>
          <a:lstStyle/>
          <a:p>
            <a:pPr marL="0" indent="0">
              <a:buFont typeface="Arial" panose="020B0604020202020204" pitchFamily="34" charset="0"/>
              <a:buNone/>
            </a:pPr>
            <a:r>
              <a:rPr lang="en-US" b="1" i="1" dirty="0">
                <a:latin typeface="Arial" panose="020B0604020202020204" pitchFamily="34" charset="0"/>
                <a:ea typeface="Calibri"/>
                <a:cs typeface="Arial" panose="020B0604020202020204" pitchFamily="34" charset="0"/>
              </a:rPr>
              <a:t>Facilitation: </a:t>
            </a:r>
          </a:p>
          <a:p>
            <a:pPr marL="171450"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Consider: Planning for and facilitating a partner activity where small groups work together to brainstorm what it looks like for students to demonstrate the specific skills on the DESSA mini screener that they just completed independently. This is similar to the first activity of the gallery walk where attendees brainstormed examples of how students demonstrate the different competencies that are measured by the DESSA. Now, they will brainstorm what it looks like for their students to typically demonstrate the skills on the screener. </a:t>
            </a:r>
          </a:p>
          <a:p>
            <a:pPr marL="171450"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There are no right or wrong, or absolutes when it comes to these behaviors. The goal is to have educators talking about what they observe and how it can differ based on the student and classroom. </a:t>
            </a:r>
          </a:p>
          <a:p>
            <a:pPr marL="171450" indent="-171450">
              <a:buFont typeface="Arial" panose="020B0604020202020204" pitchFamily="34" charset="0"/>
              <a:buChar char="•"/>
            </a:pPr>
            <a:r>
              <a:rPr lang="en-US" i="1" dirty="0"/>
              <a:t>Refer to the examples and directions on the slide and provide the directions listed in the “Talking Points” section below.</a:t>
            </a:r>
          </a:p>
          <a:p>
            <a:pPr marL="171450" indent="-171450">
              <a:buFont typeface="Arial" panose="020B0604020202020204" pitchFamily="34" charset="0"/>
              <a:buChar char="•"/>
            </a:pPr>
            <a:endParaRPr lang="en-US" i="1" dirty="0"/>
          </a:p>
          <a:p>
            <a:pPr marL="0" indent="0">
              <a:buFont typeface="Arial" panose="020B0604020202020204" pitchFamily="34" charset="0"/>
              <a:buNone/>
            </a:pPr>
            <a:r>
              <a:rPr lang="en-US" b="1" i="0" dirty="0"/>
              <a:t>Talking Points: </a:t>
            </a:r>
          </a:p>
          <a:p>
            <a:pPr marL="171450" indent="-171450">
              <a:buFont typeface="Arial" panose="020B0604020202020204" pitchFamily="34" charset="0"/>
              <a:buChar char="•"/>
            </a:pPr>
            <a:r>
              <a:rPr lang="en-US" b="0" i="0" dirty="0"/>
              <a:t>We have one last activity before we move on to the last section of the training, which is an overview of the online DESSA System platform and resources. </a:t>
            </a:r>
          </a:p>
          <a:p>
            <a:pPr marL="171450" indent="-171450">
              <a:buFont typeface="Arial" panose="020B0604020202020204" pitchFamily="34" charset="0"/>
              <a:buChar char="•"/>
            </a:pPr>
            <a:r>
              <a:rPr lang="en-US" b="0" i="0" dirty="0"/>
              <a:t>In small groups, we are going to talk about the screening we just independently completed and brainstorm what it typically can look like for our students to demonstrate these skills. Keep in mind, it can look different for different students, in different classrooms, at different times of the day or week or year – we are generally describing and brainstorming examples of what it can look like for our students to use these skills – so that we are more confident in completing the ratings when the time comes to collect the data. </a:t>
            </a:r>
          </a:p>
          <a:p>
            <a:pPr marL="171450" indent="-171450">
              <a:buFont typeface="Arial" panose="020B0604020202020204" pitchFamily="34" charset="0"/>
              <a:buChar char="•"/>
            </a:pPr>
            <a:r>
              <a:rPr lang="en-US" b="0" i="0" dirty="0"/>
              <a:t>Some other DESSA questions are on the screen now with examples of what it can look like for an educator to observe these skills in action. Let’s take a look: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The first one lists the question “How often does the student: </a:t>
            </a:r>
            <a:r>
              <a:rPr lang="en-US" sz="1800" b="0" i="0" dirty="0">
                <a:solidFill>
                  <a:srgbClr val="000000"/>
                </a:solidFill>
                <a:effectLst/>
                <a:latin typeface="Aptos" panose="020B0004020202020204" pitchFamily="34" charset="0"/>
              </a:rPr>
              <a:t>contribute to creating a positive learning environment: </a:t>
            </a:r>
            <a:r>
              <a:rPr lang="en-US" sz="1800" b="0" i="1" dirty="0">
                <a:solidFill>
                  <a:srgbClr val="0C64C0"/>
                </a:solidFill>
                <a:effectLst/>
                <a:latin typeface="Aptos" panose="020B0004020202020204" pitchFamily="34" charset="0"/>
              </a:rPr>
              <a:t>My student volunteered to hand out scissors and markers to the class so everyone had supplies to work on the activity.”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C64C0"/>
                </a:solidFill>
                <a:effectLst/>
                <a:latin typeface="Aptos" panose="020B0004020202020204" pitchFamily="34" charset="0"/>
              </a:rPr>
              <a:t>The next one says: </a:t>
            </a:r>
            <a:r>
              <a:rPr lang="en-US" sz="1800" b="0" i="1" dirty="0">
                <a:solidFill>
                  <a:srgbClr val="0C64C0"/>
                </a:solidFill>
                <a:effectLst/>
                <a:latin typeface="Aptos" panose="020B0004020202020204" pitchFamily="34" charset="0"/>
              </a:rPr>
              <a:t>“</a:t>
            </a:r>
            <a:r>
              <a:rPr lang="en-US" sz="1800" b="0" i="0" dirty="0"/>
              <a:t>How often does the student: </a:t>
            </a:r>
            <a:r>
              <a:rPr lang="en-US" sz="1800" b="0" i="0" dirty="0">
                <a:solidFill>
                  <a:srgbClr val="000000"/>
                </a:solidFill>
                <a:effectLst/>
                <a:latin typeface="Aptos" panose="020B0004020202020204" pitchFamily="34" charset="0"/>
              </a:rPr>
              <a:t>listen to others: </a:t>
            </a:r>
            <a:r>
              <a:rPr lang="en-US" sz="1800" b="0" i="1" dirty="0">
                <a:solidFill>
                  <a:srgbClr val="0C64C0"/>
                </a:solidFill>
                <a:effectLst/>
                <a:latin typeface="Aptos" panose="020B0004020202020204" pitchFamily="34" charset="0"/>
              </a:rPr>
              <a:t>My student waited until her partner finished speaking and then restated what she heard before giving her own answer during think-pair-share.”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C64C0"/>
                </a:solidFill>
                <a:effectLst/>
                <a:latin typeface="Aptos" panose="020B0004020202020204" pitchFamily="34" charset="0"/>
              </a:rPr>
              <a:t>The last examples says: “</a:t>
            </a:r>
            <a:r>
              <a:rPr lang="en-US" sz="1800" b="0" i="0" dirty="0"/>
              <a:t>How often does the student: </a:t>
            </a:r>
            <a:r>
              <a:rPr lang="en-US" sz="1800" b="0" i="0" dirty="0">
                <a:solidFill>
                  <a:srgbClr val="000000"/>
                </a:solidFill>
                <a:effectLst/>
                <a:latin typeface="Aptos" panose="020B0004020202020204" pitchFamily="34" charset="0"/>
              </a:rPr>
              <a:t>do the right thing in a difficult situation: </a:t>
            </a:r>
            <a:r>
              <a:rPr lang="en-US" sz="1800" b="0" i="1" dirty="0">
                <a:solidFill>
                  <a:srgbClr val="0C64C0"/>
                </a:solidFill>
                <a:effectLst/>
                <a:latin typeface="Aptos" panose="020B0004020202020204" pitchFamily="34" charset="0"/>
              </a:rPr>
              <a:t>My student returned the game pieces to the shelf even though others were rushing to line up for lunch.”</a:t>
            </a:r>
            <a:endParaRPr lang="en-US" sz="1800" b="0" i="0" dirty="0">
              <a:solidFill>
                <a:srgbClr val="000000"/>
              </a:solidFill>
              <a:effectLst/>
              <a:latin typeface="Aptos" panose="020B00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dirty="0">
              <a:solidFill>
                <a:srgbClr val="000000"/>
              </a:solidFill>
              <a:effectLst/>
              <a:latin typeface="Aptos" panose="020B0004020202020204" pitchFamily="34" charset="0"/>
            </a:endParaRPr>
          </a:p>
          <a:p>
            <a:pPr marL="0" indent="0">
              <a:buFont typeface="Arial" panose="020B0604020202020204" pitchFamily="34" charset="0"/>
              <a:buNone/>
            </a:pPr>
            <a:r>
              <a:rPr lang="en-US" b="1" i="1" dirty="0">
                <a:latin typeface="Arial" panose="020B0604020202020204" pitchFamily="34" charset="0"/>
                <a:ea typeface="Calibri"/>
                <a:cs typeface="Arial" panose="020B0604020202020204" pitchFamily="34" charset="0"/>
              </a:rPr>
              <a:t>Train the Trainer Facilitation: </a:t>
            </a:r>
          </a:p>
          <a:p>
            <a:pPr marL="171450"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Consider: Provide directions for how attendees will form small groups and a set a specific amount of time that they will work together on this activity. </a:t>
            </a:r>
          </a:p>
          <a:p>
            <a:pPr marL="171450"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After the whole group comes back together, provide time to ask/answer any questions that may have come up and remind attendees that these are skills that they, as educators, can create opportunities for students to demonstrate through different activities throughout the day.</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p>
        </p:txBody>
      </p:sp>
      <p:sp>
        <p:nvSpPr>
          <p:cNvPr id="4" name="Slide Number Placeholder 3">
            <a:extLst>
              <a:ext uri="{FF2B5EF4-FFF2-40B4-BE49-F238E27FC236}">
                <a16:creationId xmlns:a16="http://schemas.microsoft.com/office/drawing/2014/main" id="{A275891C-1593-274B-B6F0-6B68B02BE3B4}"/>
              </a:ext>
            </a:extLst>
          </p:cNvPr>
          <p:cNvSpPr>
            <a:spLocks noGrp="1"/>
          </p:cNvSpPr>
          <p:nvPr>
            <p:ph type="sldNum" sz="quarter" idx="5"/>
          </p:nvPr>
        </p:nvSpPr>
        <p:spPr/>
        <p:txBody>
          <a:bodyPr/>
          <a:lstStyle/>
          <a:p>
            <a:fld id="{F48421BB-A003-3F4F-9B85-D56C23132542}" type="slidenum">
              <a:rPr lang="en-US" smtClean="0"/>
              <a:t>13</a:t>
            </a:fld>
            <a:endParaRPr lang="en-US"/>
          </a:p>
        </p:txBody>
      </p:sp>
    </p:spTree>
    <p:extLst>
      <p:ext uri="{BB962C8B-B14F-4D97-AF65-F5344CB8AC3E}">
        <p14:creationId xmlns:p14="http://schemas.microsoft.com/office/powerpoint/2010/main" val="2239794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Facilitation: </a:t>
            </a:r>
          </a:p>
          <a:p>
            <a:pPr marL="171450" indent="-171450">
              <a:buFont typeface="Arial" panose="020B0604020202020204" pitchFamily="34" charset="0"/>
              <a:buChar char="•"/>
            </a:pPr>
            <a:r>
              <a:rPr lang="en-US" i="1" dirty="0"/>
              <a:t>Use this table and the next slide to check in with the instructional staff who have completed the DESSA by guiding them to reflect on their confidence in ratings.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The table can be used to </a:t>
            </a:r>
            <a:r>
              <a:rPr lang="en-US" b="0" i="1" dirty="0"/>
              <a:t>encourage discussion about how confident instructional staff are in their completed ratings before they begin to use the data to make decisions about their instruction and interventions.</a:t>
            </a:r>
            <a:endParaRPr lang="en-US" b="1" i="1" dirty="0"/>
          </a:p>
          <a:p>
            <a:pPr marL="171450" indent="-171450" fontAlgn="base">
              <a:buFont typeface="Arial" panose="020B0604020202020204" pitchFamily="34" charset="0"/>
              <a:buChar char="•"/>
            </a:pPr>
            <a:endParaRPr lang="en-US" b="0" dirty="0"/>
          </a:p>
          <a:p>
            <a:pPr marL="0" indent="0" fontAlgn="base">
              <a:buFont typeface="Arial" panose="020B0604020202020204" pitchFamily="34" charset="0"/>
              <a:buNone/>
            </a:pPr>
            <a:r>
              <a:rPr lang="en-US" b="1" dirty="0"/>
              <a:t>Talking Points:</a:t>
            </a:r>
          </a:p>
          <a:p>
            <a:pPr marL="171450" indent="-171450" fontAlgn="base">
              <a:buFont typeface="Arial" panose="020B0604020202020204" pitchFamily="34" charset="0"/>
              <a:buChar char="•"/>
            </a:pPr>
            <a:r>
              <a:rPr lang="en-US" b="0" dirty="0"/>
              <a:t>Start by this discussion by asking instructional staff:</a:t>
            </a:r>
          </a:p>
          <a:p>
            <a:pPr marL="628650" lvl="1" indent="-171450" fontAlgn="base">
              <a:buFont typeface="Arial" panose="020B0604020202020204" pitchFamily="34" charset="0"/>
              <a:buChar char="•"/>
            </a:pPr>
            <a:r>
              <a:rPr lang="en-US" i="1" dirty="0"/>
              <a:t>How sure are you that your ratings provide an accurate, complete, and fair appraisal of your students’ social and emotional competence? Use the scale of 1-5 below.</a:t>
            </a:r>
          </a:p>
          <a:p>
            <a:pPr marL="628650" lvl="1" indent="-171450" fontAlgn="base">
              <a:buFont typeface="Arial" panose="020B0604020202020204" pitchFamily="34" charset="0"/>
              <a:buChar char="•"/>
            </a:pPr>
            <a:r>
              <a:rPr lang="en-US" i="1" dirty="0"/>
              <a:t>Consider how well you know your students, any feelings or issues that might have impacted your ratings, and how thoughtfully and carefully you completed the ratings. </a:t>
            </a:r>
            <a:r>
              <a:rPr lang="en-US" i="0" dirty="0"/>
              <a:t>​</a:t>
            </a:r>
            <a:r>
              <a:rPr lang="en-US" sz="1100" i="0" dirty="0"/>
              <a:t>​</a:t>
            </a:r>
          </a:p>
          <a:p>
            <a:pPr marL="171450" lvl="0" indent="-171450" fontAlgn="base">
              <a:buFont typeface="Arial" panose="020B0604020202020204" pitchFamily="34" charset="0"/>
              <a:buChar char="•"/>
            </a:pPr>
            <a:r>
              <a:rPr lang="en-US" sz="1100" i="0" dirty="0"/>
              <a:t>As listed in the table, if instructional staff select a 1 or 2, indicating they are “Not at all Confident”, then they should not use ratings for decision-making. If they selects a 3, indicating they are “Somewhat Confident” in their rating, they should be cautious in using the rating to make important decisions about a student or their instruction. They should consider why they are only somewhat confident and work together to address any concerns that are identified. </a:t>
            </a:r>
          </a:p>
          <a:p>
            <a:pPr marL="171450" lvl="0" indent="-171450" fontAlgn="base">
              <a:buFont typeface="Arial" panose="020B0604020202020204" pitchFamily="34" charset="0"/>
              <a:buChar char="•"/>
            </a:pPr>
            <a:r>
              <a:rPr lang="en-US" sz="1100" i="0" dirty="0"/>
              <a:t>If an instructional staff member selects a 4 or 5, indicating they are “Very Confident” in their rating, they can confidently use the data to make decisions. </a:t>
            </a:r>
          </a:p>
          <a:p>
            <a:pPr marL="171450" lvl="0" indent="-171450" fontAlgn="base">
              <a:buFont typeface="Arial" panose="020B0604020202020204" pitchFamily="34" charset="0"/>
              <a:buChar char="•"/>
            </a:pPr>
            <a:r>
              <a:rPr lang="en-US" sz="1100" i="0" dirty="0"/>
              <a:t>Let’s look at the next slides for further steps, if an educator indicates they are less than “Very Confident” in their ratings. </a:t>
            </a:r>
          </a:p>
          <a:p>
            <a:pPr marL="171450" lvl="0" indent="-171450" fontAlgn="base">
              <a:buFont typeface="Arial" panose="020B0604020202020204" pitchFamily="34" charset="0"/>
              <a:buChar char="•"/>
            </a:pPr>
            <a:endParaRPr lang="en-US" sz="1100" i="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14</a:t>
            </a:fld>
            <a:endParaRPr lang="en-US"/>
          </a:p>
        </p:txBody>
      </p:sp>
    </p:spTree>
    <p:extLst>
      <p:ext uri="{BB962C8B-B14F-4D97-AF65-F5344CB8AC3E}">
        <p14:creationId xmlns:p14="http://schemas.microsoft.com/office/powerpoint/2010/main" val="309245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dirty="0"/>
              <a:t>If an instructional staff member does indicate that they are less than “Very Confident” in their completed ratings, there are some best practices to return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indicated on the confidence rating tool, if an instructional staff member indicates that they are “Not at All Confident”, they should </a:t>
            </a:r>
            <a:r>
              <a:rPr lang="en-US" sz="1200" i="0" dirty="0"/>
              <a:t>spend more time observing students and address any issues that may have impacted ratings. When they feel confident that they know students well, they should then connect with leadership staff to ensure they are able to complete a new rating.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t>In order to increase their rating confidence, a best practice would include reviewing the DESSA items (skills) so that they know what to look for when they go to complete the rating again. PDF versions of the DESSA items can be found in the Support Portal.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t> Additionally, instructional staff should intentionally create opportunities for the student to demonstrate those skills. This could mean adapting the schedule, environment, or structure of their classroom and considering what it looks like for students to typically demonstrate those skills based on their grade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t>As previously mentioned, communication is key for successful implementation. Be sure to collaborate with relevant team members during this process and work together to ensure confidence in ratings (and therefore, confidence in the results) can increase.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15</a:t>
            </a:fld>
            <a:endParaRPr lang="en-US"/>
          </a:p>
        </p:txBody>
      </p:sp>
    </p:spTree>
    <p:extLst>
      <p:ext uri="{BB962C8B-B14F-4D97-AF65-F5344CB8AC3E}">
        <p14:creationId xmlns:p14="http://schemas.microsoft.com/office/powerpoint/2010/main" val="925604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Facilitation:</a:t>
            </a:r>
          </a:p>
          <a:p>
            <a:pPr marL="171450" indent="-171450">
              <a:buFont typeface="Arial" panose="020B0604020202020204" pitchFamily="34" charset="0"/>
              <a:buChar char="•"/>
            </a:pPr>
            <a:r>
              <a:rPr lang="en-US" b="0" i="1" dirty="0"/>
              <a:t>Provide this prompt BEFORE staff review collected data</a:t>
            </a:r>
          </a:p>
          <a:p>
            <a:endParaRPr lang="en-US" b="1" dirty="0"/>
          </a:p>
          <a:p>
            <a:r>
              <a:rPr lang="en-US" b="1"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 diving into DESSA results, </a:t>
            </a:r>
            <a:r>
              <a:rPr lang="en-US" sz="1800" dirty="0">
                <a:effectLst/>
                <a:latin typeface="Aptos" panose="020B0004020202020204" pitchFamily="34" charset="0"/>
                <a:ea typeface="MS Mincho" panose="02020609040205080304" pitchFamily="49" charset="-128"/>
                <a:cs typeface="Arial" panose="020B0604020202020204" pitchFamily="34" charset="0"/>
              </a:rPr>
              <a:t>a moment to respond to the reflection prompts below</a:t>
            </a:r>
            <a:r>
              <a:rPr lang="en-US" dirty="0"/>
              <a:t>. </a:t>
            </a:r>
            <a:r>
              <a:rPr lang="en-US" sz="1200" dirty="0">
                <a:highlight>
                  <a:srgbClr val="FFFF00"/>
                </a:highlight>
              </a:rPr>
              <a:t>What do you predict you will see in your data?  What wonders or questions does this spark?</a:t>
            </a:r>
          </a:p>
          <a:p>
            <a:pPr marL="0" indent="0">
              <a:buNone/>
            </a:pPr>
            <a:endParaRPr lang="en-US" dirty="0"/>
          </a:p>
          <a:p>
            <a:pPr marL="171450" indent="-171450">
              <a:buFont typeface="Arial" panose="020B0604020202020204" pitchFamily="34" charset="0"/>
              <a:buChar char="•"/>
            </a:pPr>
            <a:r>
              <a:rPr lang="en-US" dirty="0"/>
              <a:t>Some sentence starters might include:</a:t>
            </a:r>
          </a:p>
          <a:p>
            <a:pPr marL="628650" lvl="1" indent="-171450">
              <a:buFont typeface="Arial" panose="020B0604020202020204" pitchFamily="34" charset="0"/>
              <a:buChar char="•"/>
            </a:pPr>
            <a:r>
              <a:rPr lang="en-US" sz="1200" dirty="0"/>
              <a:t>I predict…</a:t>
            </a:r>
          </a:p>
          <a:p>
            <a:pPr marL="628650" lvl="1" indent="-171450">
              <a:buFont typeface="Arial" panose="020B0604020202020204" pitchFamily="34" charset="0"/>
              <a:buChar char="•"/>
            </a:pPr>
            <a:r>
              <a:rPr lang="en-US" sz="1200" dirty="0"/>
              <a:t>I wonder…</a:t>
            </a:r>
          </a:p>
          <a:p>
            <a:pPr marL="628650" lvl="1" indent="-171450">
              <a:buFont typeface="Arial" panose="020B0604020202020204" pitchFamily="34" charset="0"/>
              <a:buChar char="•"/>
            </a:pPr>
            <a:r>
              <a:rPr lang="en-US" sz="1200" dirty="0"/>
              <a:t>My questions/expectations are influenced by…</a:t>
            </a:r>
          </a:p>
          <a:p>
            <a:pPr marL="628650" lvl="1" indent="-171450">
              <a:buFont typeface="Arial" panose="020B0604020202020204" pitchFamily="34" charset="0"/>
              <a:buChar char="•"/>
            </a:pPr>
            <a:r>
              <a:rPr lang="en-US" sz="1200" dirty="0"/>
              <a:t>I am hoping to learn…</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These prompts can also be provided to instructional staff as discussions about analyzing and using DESSA data are facilitated. These prompts allow for educators to both calibrate on their expectations and center on engaging in data-driven dialogue as they work with interdisciplinary team members to support students.</a:t>
            </a:r>
          </a:p>
        </p:txBody>
      </p:sp>
      <p:sp>
        <p:nvSpPr>
          <p:cNvPr id="4" name="Slide Number Placeholder 3"/>
          <p:cNvSpPr>
            <a:spLocks noGrp="1"/>
          </p:cNvSpPr>
          <p:nvPr>
            <p:ph type="sldNum" sz="quarter" idx="5"/>
          </p:nvPr>
        </p:nvSpPr>
        <p:spPr/>
        <p:txBody>
          <a:bodyPr/>
          <a:lstStyle/>
          <a:p>
            <a:fld id="{F48421BB-A003-3F4F-9B85-D56C23132542}" type="slidenum">
              <a:rPr lang="en-US" smtClean="0"/>
              <a:t>16</a:t>
            </a:fld>
            <a:endParaRPr lang="en-US"/>
          </a:p>
        </p:txBody>
      </p:sp>
    </p:spTree>
    <p:extLst>
      <p:ext uri="{BB962C8B-B14F-4D97-AF65-F5344CB8AC3E}">
        <p14:creationId xmlns:p14="http://schemas.microsoft.com/office/powerpoint/2010/main" val="320122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dirty="0"/>
              <a:t>Facilitation:</a:t>
            </a:r>
          </a:p>
          <a:p>
            <a:pPr marL="171450" indent="-171450">
              <a:buFont typeface="Arial" panose="020B0604020202020204" pitchFamily="34" charset="0"/>
              <a:buChar char="•"/>
            </a:pPr>
            <a:r>
              <a:rPr lang="en-US" sz="1100" b="0" i="1" dirty="0"/>
              <a:t>Provide this prompt AFTER staff review collected data</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1" dirty="0">
              <a:solidFill>
                <a:schemeClr val="dk1"/>
              </a:solidFill>
              <a:latin typeface="+mn-lt"/>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solidFill>
                  <a:schemeClr val="dk1"/>
                </a:solidFill>
                <a:latin typeface="+mn-lt"/>
              </a:rPr>
              <a:t>Talking Points:</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Aptos" panose="020B0004020202020204" pitchFamily="34" charset="0"/>
                <a:ea typeface="MS Mincho" panose="02020609040205080304" pitchFamily="49" charset="-128"/>
                <a:cs typeface="Arial" panose="020B0604020202020204" pitchFamily="34" charset="0"/>
              </a:rPr>
              <a:t>Pause for a moment and consider what you noticed in the data you have analyzed. What patterns or trends did you see? Where you surprised by anything? What alignment do you see with other school data?”</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Some sentence starters for this reflection could include: </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I observe that…</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Some patterns or trends that I notice are…</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I can count…</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I’m surprised that I see…</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This aligns to other school data like… </a:t>
            </a:r>
            <a:r>
              <a:rPr lang="en-US" sz="1100" b="0" i="1" u="none" strike="noStrike" dirty="0">
                <a:solidFill>
                  <a:srgbClr val="000000"/>
                </a:solidFill>
                <a:effectLst/>
                <a:latin typeface="+mn-lt"/>
              </a:rPr>
              <a:t>(examples include: referrals, benchmark assessments, attendance, </a:t>
            </a:r>
            <a:r>
              <a:rPr lang="en-US" sz="1100" b="0" i="1" u="none" strike="noStrike" dirty="0" err="1">
                <a:solidFill>
                  <a:srgbClr val="000000"/>
                </a:solidFill>
                <a:effectLst/>
                <a:latin typeface="+mn-lt"/>
              </a:rPr>
              <a:t>evalution</a:t>
            </a:r>
            <a:r>
              <a:rPr lang="en-US" sz="1100" b="0" i="1" u="none" strike="noStrike" dirty="0">
                <a:solidFill>
                  <a:srgbClr val="000000"/>
                </a:solidFill>
                <a:effectLst/>
                <a:latin typeface="+mn-lt"/>
              </a:rPr>
              <a:t> referrals)</a:t>
            </a:r>
            <a:endParaRPr lang="en-US" sz="1100" b="0" i="1" dirty="0">
              <a:solidFill>
                <a:schemeClr val="dk1"/>
              </a:solidFill>
              <a:latin typeface="+mn-lt"/>
            </a:endParaRP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This process can help to answer some of the questions or concerns that may have come up during your data review and can be used to guide the decision-making steps for supporting students. Educators will want to engage in this process independently, as well as with interdisciplinary teams that are involved in identifying and monitoring students for targeted and individualized supports.</a:t>
            </a:r>
          </a:p>
        </p:txBody>
      </p:sp>
    </p:spTree>
    <p:extLst>
      <p:ext uri="{BB962C8B-B14F-4D97-AF65-F5344CB8AC3E}">
        <p14:creationId xmlns:p14="http://schemas.microsoft.com/office/powerpoint/2010/main" val="277704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latin typeface="Arial" panose="020B0604020202020204" pitchFamily="34" charset="0"/>
                <a:ea typeface="Calibri"/>
                <a:cs typeface="Arial" panose="020B0604020202020204" pitchFamily="34" charset="0"/>
              </a:rPr>
              <a:t>Facilitation: </a:t>
            </a:r>
          </a:p>
          <a:p>
            <a:pPr marL="171450"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Consider: The options for how attendees can respond to this prompt. Since it is a confidence reflection, consider the option for independent reflection and action steps the participant should take if they are on the lower end of the scale.</a:t>
            </a:r>
            <a:endParaRPr lang="en-US" b="1" dirty="0"/>
          </a:p>
          <a:p>
            <a:endParaRPr lang="en-US" b="1" dirty="0"/>
          </a:p>
          <a:p>
            <a:r>
              <a:rPr lang="en-US" b="1"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Let’s end our time with this closing reflection: what is your individual role when it comes to implementing the DESSA and how confident do you feel within your role at this point of implementation? Use the provided scale 1-5, with one being not very confident through 5 being very confident. </a:t>
            </a:r>
          </a:p>
          <a:p>
            <a:pPr marL="171450" indent="-171450">
              <a:buFont typeface="Arial" panose="020B0604020202020204" pitchFamily="34" charset="0"/>
              <a:buChar char="•"/>
            </a:pPr>
            <a:r>
              <a:rPr lang="en-US" dirty="0"/>
              <a:t>Consider why you answered this question the way that you did. What influenced your response? </a:t>
            </a:r>
          </a:p>
          <a:p>
            <a:pPr marL="171450" indent="-171450">
              <a:buFont typeface="Arial" panose="020B0604020202020204" pitchFamily="34" charset="0"/>
              <a:buChar char="•"/>
            </a:pPr>
            <a:r>
              <a:rPr lang="en-US" dirty="0"/>
              <a:t>As you view this training, consider what supports you may need to feel confident in your role. We encourage you to communicate other team members to ensure you are feeling supported, so that in turn, you can support the instructional staff members as they collect and use DESSA data throughout the school year.</a:t>
            </a:r>
          </a:p>
        </p:txBody>
      </p:sp>
      <p:sp>
        <p:nvSpPr>
          <p:cNvPr id="4" name="Slide Number Placeholder 3"/>
          <p:cNvSpPr>
            <a:spLocks noGrp="1"/>
          </p:cNvSpPr>
          <p:nvPr>
            <p:ph type="sldNum" sz="quarter" idx="5"/>
          </p:nvPr>
        </p:nvSpPr>
        <p:spPr/>
        <p:txBody>
          <a:bodyPr/>
          <a:lstStyle/>
          <a:p>
            <a:fld id="{C0C7814D-161B-4471-A06E-538932F856F4}" type="slidenum">
              <a:rPr lang="en-US" smtClean="0"/>
              <a:t>18</a:t>
            </a:fld>
            <a:endParaRPr lang="en-US"/>
          </a:p>
        </p:txBody>
      </p:sp>
    </p:spTree>
    <p:extLst>
      <p:ext uri="{BB962C8B-B14F-4D97-AF65-F5344CB8AC3E}">
        <p14:creationId xmlns:p14="http://schemas.microsoft.com/office/powerpoint/2010/main" val="190569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586DA-E540-2562-8D20-0D50BDFBF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7D246-D0A3-C022-C5F4-1E7AFF49B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386FD-DE4B-8CDA-2A4F-AB0070543AE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ighlight>
                  <a:srgbClr val="FFFF00"/>
                </a:highlight>
              </a:rPr>
              <a:t>[Insert: Next steps for the attendees, with timelines included and how/who to ask for support, as needed</a:t>
            </a:r>
          </a:p>
          <a:p>
            <a:endParaRPr lang="en-US" b="0" dirty="0"/>
          </a:p>
        </p:txBody>
      </p:sp>
      <p:sp>
        <p:nvSpPr>
          <p:cNvPr id="4" name="Slide Number Placeholder 3">
            <a:extLst>
              <a:ext uri="{FF2B5EF4-FFF2-40B4-BE49-F238E27FC236}">
                <a16:creationId xmlns:a16="http://schemas.microsoft.com/office/drawing/2014/main" id="{1E25672A-CC9E-07EE-3FDA-F5C16956B530}"/>
              </a:ext>
            </a:extLst>
          </p:cNvPr>
          <p:cNvSpPr>
            <a:spLocks noGrp="1"/>
          </p:cNvSpPr>
          <p:nvPr>
            <p:ph type="sldNum" sz="quarter" idx="5"/>
          </p:nvPr>
        </p:nvSpPr>
        <p:spPr/>
        <p:txBody>
          <a:bodyPr/>
          <a:lstStyle/>
          <a:p>
            <a:fld id="{F48421BB-A003-3F4F-9B85-D56C23132542}" type="slidenum">
              <a:rPr lang="en-US" smtClean="0"/>
              <a:t>19</a:t>
            </a:fld>
            <a:endParaRPr lang="en-US"/>
          </a:p>
        </p:txBody>
      </p:sp>
    </p:spTree>
    <p:extLst>
      <p:ext uri="{BB962C8B-B14F-4D97-AF65-F5344CB8AC3E}">
        <p14:creationId xmlns:p14="http://schemas.microsoft.com/office/powerpoint/2010/main" val="157954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E572C-F429-077D-60F8-6303759DC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BB4A0-E384-83E4-4F89-D3A87D446D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BAA51-CAD2-60C8-C491-BE9D4D9908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EB6659-4ADC-0A99-0160-91ACDC575C21}"/>
              </a:ext>
            </a:extLst>
          </p:cNvPr>
          <p:cNvSpPr>
            <a:spLocks noGrp="1"/>
          </p:cNvSpPr>
          <p:nvPr>
            <p:ph type="sldNum" sz="quarter" idx="5"/>
          </p:nvPr>
        </p:nvSpPr>
        <p:spPr/>
        <p:txBody>
          <a:bodyPr/>
          <a:lstStyle/>
          <a:p>
            <a:fld id="{F48421BB-A003-3F4F-9B85-D56C23132542}" type="slidenum">
              <a:rPr lang="en-US" smtClean="0"/>
              <a:t>2</a:t>
            </a:fld>
            <a:endParaRPr lang="en-US"/>
          </a:p>
        </p:txBody>
      </p:sp>
    </p:spTree>
    <p:extLst>
      <p:ext uri="{BB962C8B-B14F-4D97-AF65-F5344CB8AC3E}">
        <p14:creationId xmlns:p14="http://schemas.microsoft.com/office/powerpoint/2010/main" val="23716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ACF35-B843-9B81-6B12-92A77586A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2D3A8-09EA-9F5B-E6C5-CBA63E6DF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CDB54D-C758-0CC2-A5E1-3B0809AC92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858A46-795B-7318-4C71-75C45B49EFBA}"/>
              </a:ext>
            </a:extLst>
          </p:cNvPr>
          <p:cNvSpPr>
            <a:spLocks noGrp="1"/>
          </p:cNvSpPr>
          <p:nvPr>
            <p:ph type="sldNum" sz="quarter" idx="5"/>
          </p:nvPr>
        </p:nvSpPr>
        <p:spPr/>
        <p:txBody>
          <a:bodyPr/>
          <a:lstStyle/>
          <a:p>
            <a:fld id="{F48421BB-A003-3F4F-9B85-D56C23132542}" type="slidenum">
              <a:rPr lang="en-US" smtClean="0"/>
              <a:t>3</a:t>
            </a:fld>
            <a:endParaRPr lang="en-US"/>
          </a:p>
        </p:txBody>
      </p:sp>
    </p:spTree>
    <p:extLst>
      <p:ext uri="{BB962C8B-B14F-4D97-AF65-F5344CB8AC3E}">
        <p14:creationId xmlns:p14="http://schemas.microsoft.com/office/powerpoint/2010/main" val="425003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350"/>
              </a:lnSpc>
              <a:spcBef>
                <a:spcPts val="0"/>
              </a:spcBef>
              <a:spcAft>
                <a:spcPts val="0"/>
              </a:spcAft>
              <a:buClrTx/>
              <a:buSzTx/>
              <a:buFontTx/>
              <a:buNone/>
              <a:tabLst/>
              <a:defRPr/>
            </a:pPr>
            <a:r>
              <a:rPr lang="en-US" b="1" u="sng" dirty="0"/>
              <a:t>Talking Points</a:t>
            </a:r>
          </a:p>
          <a:p>
            <a:pPr>
              <a:lnSpc>
                <a:spcPts val="1350"/>
              </a:lnSpc>
            </a:pPr>
            <a:endParaRPr lang="en-US" sz="1200" b="0" i="0" dirty="0">
              <a:solidFill>
                <a:srgbClr val="00325B"/>
              </a:solidFill>
              <a:effectLst/>
              <a:latin typeface="Arial" panose="020B0604020202020204" pitchFamily="34" charset="0"/>
              <a:cs typeface="Arial" panose="020B0604020202020204" pitchFamily="34" charset="0"/>
            </a:endParaRPr>
          </a:p>
          <a:p>
            <a:pPr marL="171450" indent="-171450">
              <a:lnSpc>
                <a:spcPts val="1350"/>
              </a:lnSpc>
              <a:buFont typeface="Arial" panose="020B0604020202020204" pitchFamily="34" charset="0"/>
              <a:buChar char="•"/>
            </a:pPr>
            <a:r>
              <a:rPr lang="en-US" sz="1200" b="0" i="0" dirty="0">
                <a:solidFill>
                  <a:srgbClr val="00325B"/>
                </a:solidFill>
                <a:effectLst/>
                <a:latin typeface="Arial" panose="020B0604020202020204" pitchFamily="34" charset="0"/>
                <a:cs typeface="Arial" panose="020B0604020202020204" pitchFamily="34" charset="0"/>
              </a:rPr>
              <a:t>Let’s start today by checking in on how the first DESSA rating window went.</a:t>
            </a:r>
            <a:endParaRPr lang="en-US" sz="1200" b="0" dirty="0">
              <a:solidFill>
                <a:srgbClr val="00325B"/>
              </a:solidFill>
              <a:effectLst/>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en-US" i="0" dirty="0">
                <a:latin typeface="Arial" panose="020B0604020202020204" pitchFamily="34" charset="0"/>
                <a:ea typeface="Calibri"/>
                <a:cs typeface="Arial" panose="020B0604020202020204" pitchFamily="34" charset="0"/>
              </a:rPr>
              <a:t>I invite you to reflect on two different areas – the “Glows” and “Grows” of your first DESSA ratings. </a:t>
            </a:r>
          </a:p>
          <a:p>
            <a:pPr marL="171450" indent="-171450">
              <a:buFont typeface="Arial" panose="020B0604020202020204" pitchFamily="34" charset="0"/>
              <a:buChar char="•"/>
            </a:pPr>
            <a:r>
              <a:rPr lang="en-US" i="0" dirty="0">
                <a:latin typeface="Arial" panose="020B0604020202020204" pitchFamily="34" charset="0"/>
                <a:ea typeface="Calibri"/>
                <a:cs typeface="Arial" panose="020B0604020202020204" pitchFamily="34" charset="0"/>
              </a:rPr>
              <a:t>Glows are highlights, celebrations, and things that went well in the overall process. </a:t>
            </a:r>
          </a:p>
          <a:p>
            <a:pPr marL="171450" indent="-171450">
              <a:buFont typeface="Arial" panose="020B0604020202020204" pitchFamily="34" charset="0"/>
              <a:buChar char="•"/>
            </a:pPr>
            <a:r>
              <a:rPr lang="en-US" i="0" dirty="0">
                <a:latin typeface="Arial" panose="020B0604020202020204" pitchFamily="34" charset="0"/>
                <a:ea typeface="Calibri"/>
                <a:cs typeface="Arial" panose="020B0604020202020204" pitchFamily="34" charset="0"/>
              </a:rPr>
              <a:t>Grows would include any challenges, areas for improvement, and things to do differently next time. </a:t>
            </a:r>
          </a:p>
          <a:p>
            <a:pPr marL="171450"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(offering think/participation time) </a:t>
            </a:r>
          </a:p>
          <a:p>
            <a:pPr marL="0" indent="0">
              <a:buFont typeface="Arial" panose="020B0604020202020204" pitchFamily="34" charset="0"/>
              <a:buNone/>
            </a:pPr>
            <a:endParaRPr lang="en-US" dirty="0">
              <a:latin typeface="Arial" panose="020B0604020202020204" pitchFamily="34" charset="0"/>
              <a:ea typeface="Calibri"/>
              <a:cs typeface="Arial" panose="020B0604020202020204" pitchFamily="34" charset="0"/>
            </a:endParaRPr>
          </a:p>
          <a:p>
            <a:pPr marL="0" indent="0">
              <a:buFont typeface="Arial" panose="020B0604020202020204" pitchFamily="34" charset="0"/>
              <a:buNone/>
            </a:pPr>
            <a:r>
              <a:rPr lang="en-US" b="1" i="1" dirty="0">
                <a:latin typeface="Arial" panose="020B0604020202020204" pitchFamily="34" charset="0"/>
                <a:ea typeface="Calibri"/>
                <a:cs typeface="Arial" panose="020B0604020202020204" pitchFamily="34" charset="0"/>
              </a:rPr>
              <a:t>Train the Trainer Facilitation: </a:t>
            </a:r>
          </a:p>
          <a:p>
            <a:pPr marL="171450"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Consider: How do you want attendees to respond and share out?</a:t>
            </a:r>
          </a:p>
          <a:p>
            <a:pPr marL="628650" lvl="1"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Some ideas could be: </a:t>
            </a:r>
          </a:p>
          <a:p>
            <a:pPr marL="1085850" lvl="2"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Turn and talk with someone near you, then share out some responses (connection)</a:t>
            </a:r>
          </a:p>
          <a:p>
            <a:pPr marL="1085850" lvl="2"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Have staff get up to share with someone (pre-plan by providing connection cards to find other half or just encourage staff to get up) (movement)</a:t>
            </a:r>
          </a:p>
          <a:p>
            <a:pPr marL="1085850" lvl="2"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Have staff write on sticky notes and post them on a chart (movement)	</a:t>
            </a:r>
          </a:p>
          <a:p>
            <a:pPr marL="1085850" lvl="2"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Independent reflection and share out with group (discussion)</a:t>
            </a:r>
          </a:p>
          <a:p>
            <a:pPr marL="1085850" lvl="2" indent="-171450">
              <a:buFont typeface="Arial" panose="020B0604020202020204" pitchFamily="34" charset="0"/>
              <a:buChar char="•"/>
            </a:pPr>
            <a:endParaRPr lang="en-US" i="1" dirty="0">
              <a:latin typeface="Arial" panose="020B0604020202020204" pitchFamily="34" charset="0"/>
              <a:ea typeface="Calibri"/>
              <a:cs typeface="Arial" panose="020B0604020202020204" pitchFamily="34" charset="0"/>
            </a:endParaRPr>
          </a:p>
          <a:p>
            <a:pPr marL="0" lvl="0" indent="0">
              <a:buFont typeface="Arial" panose="020B0604020202020204" pitchFamily="34" charset="0"/>
              <a:buNone/>
            </a:pPr>
            <a:r>
              <a:rPr lang="en-US" dirty="0">
                <a:latin typeface="Arial" panose="020B0604020202020204" pitchFamily="34" charset="0"/>
                <a:ea typeface="Calibri"/>
                <a:cs typeface="Arial" panose="020B0604020202020204" pitchFamily="34" charset="0"/>
              </a:rPr>
              <a:t>(After facilitating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ea typeface="Calibri"/>
                <a:cs typeface="Arial" panose="020B0604020202020204" pitchFamily="34" charset="0"/>
              </a:rPr>
              <a:t>As we discuss the DESSA today, it’s important to remember that implementation of a new program or assessment takes time. These reflections and conversations are crucial to the success and we can continue to discuss both the “glows” and “grows” throughout the year to make sure we are adapting as needed.</a:t>
            </a:r>
          </a:p>
          <a:p>
            <a:pPr marL="0" lvl="0" indent="0">
              <a:buFont typeface="Arial" panose="020B0604020202020204" pitchFamily="34" charset="0"/>
              <a:buNone/>
            </a:pPr>
            <a:endParaRPr lang="en-US"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F48421BB-A003-3F4F-9B85-D56C23132542}" type="slidenum">
              <a:rPr lang="en-US" smtClean="0"/>
              <a:t>4</a:t>
            </a:fld>
            <a:endParaRPr lang="en-US"/>
          </a:p>
        </p:txBody>
      </p:sp>
    </p:spTree>
    <p:extLst>
      <p:ext uri="{BB962C8B-B14F-4D97-AF65-F5344CB8AC3E}">
        <p14:creationId xmlns:p14="http://schemas.microsoft.com/office/powerpoint/2010/main" val="318874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i="1" dirty="0"/>
              <a:t>[Add in the specific goals that your district has for implementing the DESSA and the specific roles involved for staff]</a:t>
            </a:r>
          </a:p>
        </p:txBody>
      </p:sp>
      <p:sp>
        <p:nvSpPr>
          <p:cNvPr id="4" name="Slide Number Placeholder 3"/>
          <p:cNvSpPr>
            <a:spLocks noGrp="1"/>
          </p:cNvSpPr>
          <p:nvPr>
            <p:ph type="sldNum" sz="quarter" idx="5"/>
          </p:nvPr>
        </p:nvSpPr>
        <p:spPr/>
        <p:txBody>
          <a:bodyPr/>
          <a:lstStyle/>
          <a:p>
            <a:fld id="{F48421BB-A003-3F4F-9B85-D56C23132542}" type="slidenum">
              <a:rPr lang="en-US" smtClean="0"/>
              <a:t>5</a:t>
            </a:fld>
            <a:endParaRPr lang="en-US"/>
          </a:p>
        </p:txBody>
      </p:sp>
    </p:spTree>
    <p:extLst>
      <p:ext uri="{BB962C8B-B14F-4D97-AF65-F5344CB8AC3E}">
        <p14:creationId xmlns:p14="http://schemas.microsoft.com/office/powerpoint/2010/main" val="1238021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dirty="0">
                <a:latin typeface="Arial" panose="020B0604020202020204" pitchFamily="34" charset="0"/>
                <a:ea typeface="Calibri"/>
                <a:cs typeface="Arial" panose="020B0604020202020204" pitchFamily="34" charset="0"/>
              </a:rPr>
              <a:t>Train the Trainer Facilitation: </a:t>
            </a:r>
          </a:p>
          <a:p>
            <a:pPr marL="171450"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Review the slide notes on the next slide for the directions and talking points for this </a:t>
            </a:r>
            <a:r>
              <a:rPr lang="en-US" i="1">
                <a:latin typeface="Arial" panose="020B0604020202020204" pitchFamily="34" charset="0"/>
                <a:ea typeface="Calibri"/>
                <a:cs typeface="Arial" panose="020B0604020202020204" pitchFamily="34" charset="0"/>
              </a:rPr>
              <a:t>activity </a:t>
            </a:r>
            <a:endParaRPr lang="en-US" i="1"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F48421BB-A003-3F4F-9B85-D56C23132542}" type="slidenum">
              <a:rPr lang="en-US" smtClean="0"/>
              <a:t>6</a:t>
            </a:fld>
            <a:endParaRPr lang="en-US"/>
          </a:p>
        </p:txBody>
      </p:sp>
    </p:spTree>
    <p:extLst>
      <p:ext uri="{BB962C8B-B14F-4D97-AF65-F5344CB8AC3E}">
        <p14:creationId xmlns:p14="http://schemas.microsoft.com/office/powerpoint/2010/main" val="154460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FD98F-35F3-7415-A318-6A76D8416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ACFA3-D490-03D7-179F-6E5E466BC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873B6-88FF-4E46-1AB2-106DFA78F2D6}"/>
              </a:ext>
            </a:extLst>
          </p:cNvPr>
          <p:cNvSpPr>
            <a:spLocks noGrp="1"/>
          </p:cNvSpPr>
          <p:nvPr>
            <p:ph type="body" idx="1"/>
          </p:nvPr>
        </p:nvSpPr>
        <p:spPr/>
        <p:txBody>
          <a:bodyPr/>
          <a:lstStyle/>
          <a:p>
            <a:pPr marL="0" indent="0">
              <a:buFont typeface="Arial" panose="020B0604020202020204" pitchFamily="34" charset="0"/>
              <a:buNone/>
            </a:pPr>
            <a:r>
              <a:rPr lang="en-US" b="1" i="1" dirty="0">
                <a:latin typeface="Arial" panose="020B0604020202020204" pitchFamily="34" charset="0"/>
                <a:ea typeface="Calibri"/>
                <a:cs typeface="Arial" panose="020B0604020202020204" pitchFamily="34" charset="0"/>
              </a:rPr>
              <a:t>Train the Trainer Facilitation: </a:t>
            </a:r>
          </a:p>
          <a:p>
            <a:pPr marL="171450"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Consider: Planning for and facilitating a gallery walk for “Competencies in Action.” Educators will add specific ways that they have seen students use these skills in the classroom.</a:t>
            </a:r>
          </a:p>
          <a:p>
            <a:pPr marL="171450" indent="-171450">
              <a:buFont typeface="Arial" panose="020B0604020202020204" pitchFamily="34" charset="0"/>
              <a:buChar char="•"/>
            </a:pPr>
            <a:r>
              <a:rPr lang="en-US" i="1" dirty="0"/>
              <a:t>Create a chart for each of the competency areas and add the definitions as outlined below and provide the directions listed in the “Talking Points” section below.</a:t>
            </a:r>
          </a:p>
          <a:p>
            <a:pPr marL="628650" lvl="1" indent="-171450">
              <a:buFont typeface="Arial" panose="020B0604020202020204" pitchFamily="34" charset="0"/>
              <a:buChar char="•"/>
            </a:pPr>
            <a:endParaRPr lang="en-US" i="1" dirty="0"/>
          </a:p>
          <a:p>
            <a:pPr marL="628650" lvl="1" indent="-171450">
              <a:buFont typeface="Arial" panose="020B0604020202020204" pitchFamily="34" charset="0"/>
              <a:buChar char="•"/>
            </a:pPr>
            <a:r>
              <a:rPr lang="en-US" b="1" i="1" dirty="0"/>
              <a:t>Optimistic Thinking: </a:t>
            </a:r>
            <a:r>
              <a:rPr lang="en-US" b="0" i="1" dirty="0">
                <a:solidFill>
                  <a:srgbClr val="333333"/>
                </a:solidFill>
                <a:effectLst/>
                <a:latin typeface="Helvetica Neue"/>
              </a:rPr>
              <a:t>the belief and demonstration of confidence, hopefulness, and positive thinking regarding oneself, others, and one’s life situations in the past, present, and future. </a:t>
            </a:r>
          </a:p>
          <a:p>
            <a:pPr marL="628650" lvl="1" indent="-171450">
              <a:buFont typeface="Arial" panose="020B0604020202020204" pitchFamily="34" charset="0"/>
              <a:buChar char="•"/>
            </a:pPr>
            <a:endParaRPr lang="en-US" b="0" i="1" dirty="0">
              <a:solidFill>
                <a:srgbClr val="333333"/>
              </a:solidFill>
              <a:effectLst/>
              <a:latin typeface="Helvetica Neue"/>
            </a:endParaRPr>
          </a:p>
          <a:p>
            <a:pPr marL="628650" lvl="1" indent="-171450">
              <a:buFont typeface="Arial" panose="020B0604020202020204" pitchFamily="34" charset="0"/>
              <a:buChar char="•"/>
            </a:pPr>
            <a:r>
              <a:rPr lang="en-US" b="1" i="1" dirty="0">
                <a:solidFill>
                  <a:srgbClr val="333333"/>
                </a:solidFill>
                <a:effectLst/>
                <a:latin typeface="Helvetica Neue"/>
              </a:rPr>
              <a:t>Self-management:</a:t>
            </a:r>
            <a:r>
              <a:rPr lang="en-US" b="0" i="1" dirty="0">
                <a:solidFill>
                  <a:srgbClr val="333333"/>
                </a:solidFill>
                <a:effectLst/>
                <a:latin typeface="Helvetica Neue"/>
              </a:rPr>
              <a:t> the ability to manage emotions and behaviors across different situations and environments and to demonstrate agency as one works to set and achieve personal and collective goals.</a:t>
            </a:r>
          </a:p>
          <a:p>
            <a:pPr marL="628650" lvl="1" indent="-171450">
              <a:buFont typeface="Arial" panose="020B0604020202020204" pitchFamily="34" charset="0"/>
              <a:buChar char="•"/>
            </a:pPr>
            <a:endParaRPr lang="en-US" b="0" i="1" dirty="0">
              <a:solidFill>
                <a:srgbClr val="333333"/>
              </a:solidFill>
              <a:effectLst/>
              <a:latin typeface="Helvetica Neue"/>
            </a:endParaRPr>
          </a:p>
          <a:p>
            <a:pPr marL="628650" lvl="1" indent="-171450">
              <a:buFont typeface="Arial" panose="020B0604020202020204" pitchFamily="34" charset="0"/>
              <a:buChar char="•"/>
            </a:pPr>
            <a:r>
              <a:rPr lang="en-US" b="1" i="1" dirty="0">
                <a:solidFill>
                  <a:srgbClr val="333333"/>
                </a:solidFill>
                <a:effectLst/>
                <a:latin typeface="Helvetica Neue"/>
              </a:rPr>
              <a:t>Relationship Skills: </a:t>
            </a:r>
            <a:r>
              <a:rPr lang="en-US" b="0" i="1" dirty="0">
                <a:solidFill>
                  <a:srgbClr val="333333"/>
                </a:solidFill>
                <a:effectLst/>
                <a:latin typeface="Helvetica Neue"/>
              </a:rPr>
              <a:t>the abilities to establish and maintain healthy and positive relationships including effective communication, collaborative problem-solving, negotiating conflict, and demonstrating helpful and supportive behaviors. </a:t>
            </a:r>
          </a:p>
          <a:p>
            <a:pPr marL="628650" lvl="1" indent="-171450">
              <a:buFont typeface="Arial" panose="020B0604020202020204" pitchFamily="34" charset="0"/>
              <a:buChar char="•"/>
            </a:pPr>
            <a:endParaRPr lang="en-US" b="0" i="1" dirty="0">
              <a:solidFill>
                <a:srgbClr val="333333"/>
              </a:solidFill>
              <a:effectLst/>
              <a:latin typeface="Helvetica Neue"/>
            </a:endParaRPr>
          </a:p>
          <a:p>
            <a:pPr marL="628650" lvl="1" indent="-171450">
              <a:buFont typeface="Arial" panose="020B0604020202020204" pitchFamily="34" charset="0"/>
              <a:buChar char="•"/>
            </a:pPr>
            <a:r>
              <a:rPr lang="en-US" b="1" i="1" dirty="0">
                <a:solidFill>
                  <a:srgbClr val="333333"/>
                </a:solidFill>
                <a:effectLst/>
                <a:latin typeface="Helvetica Neue"/>
              </a:rPr>
              <a:t>Social Awareness: </a:t>
            </a:r>
            <a:r>
              <a:rPr lang="en-US" b="0" i="1" dirty="0">
                <a:solidFill>
                  <a:srgbClr val="333333"/>
                </a:solidFill>
                <a:effectLst/>
                <a:latin typeface="Helvetica Neue"/>
              </a:rPr>
              <a:t>the understanding of social norms for behavior; the ability to empathize with, respect, and take the perspectives of others; and the feeling of connection and belonging with family, peers, schools, and community groups.</a:t>
            </a:r>
            <a:endParaRPr lang="en-US" i="1" dirty="0"/>
          </a:p>
          <a:p>
            <a:pPr marL="628650" lvl="1" indent="-171450">
              <a:buFont typeface="Arial" panose="020B0604020202020204" pitchFamily="34" charset="0"/>
              <a:buChar char="•"/>
            </a:pPr>
            <a:endParaRPr lang="en-US" i="1" dirty="0"/>
          </a:p>
          <a:p>
            <a:pPr marL="628650" lvl="1" indent="-171450">
              <a:buFont typeface="Arial" panose="020B0604020202020204" pitchFamily="34" charset="0"/>
              <a:buChar char="•"/>
            </a:pPr>
            <a:r>
              <a:rPr lang="en-US" b="1" i="1" dirty="0"/>
              <a:t>Self-awareness:</a:t>
            </a:r>
            <a:r>
              <a:rPr lang="en-US" i="1" dirty="0"/>
              <a:t> </a:t>
            </a:r>
            <a:r>
              <a:rPr lang="en-US" b="0" i="1" dirty="0">
                <a:solidFill>
                  <a:srgbClr val="333333"/>
                </a:solidFill>
                <a:effectLst/>
                <a:latin typeface="Helvetica Neue"/>
              </a:rPr>
              <a:t>the ability to understand emotions, thoughts, and values and how they influence one’s behavior; recognize strengths and limitations; and develop healthy identities and a sense of purpose. </a:t>
            </a:r>
            <a:endParaRPr lang="en-US" i="1" dirty="0"/>
          </a:p>
          <a:p>
            <a:pPr marL="628650" lvl="1" indent="-171450">
              <a:buFont typeface="Arial" panose="020B0604020202020204" pitchFamily="34" charset="0"/>
              <a:buChar char="•"/>
            </a:pPr>
            <a:endParaRPr lang="en-US" i="1" dirty="0"/>
          </a:p>
          <a:p>
            <a:pPr marL="628650" lvl="1" indent="-171450">
              <a:buFont typeface="Arial" panose="020B0604020202020204" pitchFamily="34" charset="0"/>
              <a:buChar char="•"/>
            </a:pPr>
            <a:r>
              <a:rPr lang="en-US" b="1" i="1" dirty="0"/>
              <a:t>Responsible Decision-making: </a:t>
            </a:r>
            <a:r>
              <a:rPr lang="en-US" b="0" i="1" dirty="0">
                <a:solidFill>
                  <a:srgbClr val="333333"/>
                </a:solidFill>
                <a:effectLst/>
                <a:latin typeface="Helvetica Neue"/>
              </a:rPr>
              <a:t>the ability to make careful, reliable, and constructive choices about personal and social behavior that are appropriate across diverse situations; to consider the personal, social, and collective impact of one’s actions; and to demonstrate curiosity and an open-mindedness to learning. </a:t>
            </a:r>
            <a:endParaRPr lang="en-US" i="1" dirty="0"/>
          </a:p>
          <a:p>
            <a:endParaRPr lang="en-US" dirty="0"/>
          </a:p>
          <a:p>
            <a:endParaRPr lang="en-US" dirty="0"/>
          </a:p>
          <a:p>
            <a:r>
              <a:rPr lang="en-US" b="1" dirty="0"/>
              <a:t>Talking Points: </a:t>
            </a:r>
          </a:p>
          <a:p>
            <a:pPr marL="171450" indent="-171450">
              <a:buFont typeface="Arial" panose="020B0604020202020204" pitchFamily="34" charset="0"/>
              <a:buChar char="•"/>
            </a:pPr>
            <a:r>
              <a:rPr lang="en-US" dirty="0"/>
              <a:t>We are going to take some time to brainstorm together – what does it look like for our students to demonstrate these different skills? These skills are everyday, observable behaviors and the way students use them will vary based on the classroom, grade level, teacher, time of day, etc. </a:t>
            </a:r>
          </a:p>
          <a:p>
            <a:pPr marL="171450" indent="-171450">
              <a:buFont typeface="Arial" panose="020B0604020202020204" pitchFamily="34" charset="0"/>
              <a:buChar char="•"/>
            </a:pPr>
            <a:r>
              <a:rPr lang="en-US" dirty="0"/>
              <a:t>The directions are: </a:t>
            </a:r>
          </a:p>
          <a:p>
            <a:pPr marL="628650" lvl="1" indent="-171450">
              <a:buFont typeface="Arial" panose="020B0604020202020204" pitchFamily="34" charset="0"/>
              <a:buChar char="•"/>
            </a:pPr>
            <a:r>
              <a:rPr lang="en-US" dirty="0"/>
              <a:t>Each chart has a single competency definition. Start at one chart and read the definition on the chart.</a:t>
            </a:r>
          </a:p>
          <a:p>
            <a:pPr marL="628650" lvl="1" indent="-171450">
              <a:buFont typeface="Arial" panose="020B0604020202020204" pitchFamily="34" charset="0"/>
              <a:buChar char="•"/>
            </a:pPr>
            <a:r>
              <a:rPr lang="en-US" dirty="0"/>
              <a:t>On the chart, write down some specific ways that your students typically demonstrate these skills. For example, if you are on the self-awareness chart, maybe one way that you have seen your students demonstrate this competency looks like </a:t>
            </a:r>
            <a:r>
              <a:rPr lang="en-US" i="1" dirty="0"/>
              <a:t>“my students can label common emotions that they feel” </a:t>
            </a:r>
            <a:r>
              <a:rPr lang="en-US" dirty="0"/>
              <a:t>or </a:t>
            </a:r>
            <a:r>
              <a:rPr lang="en-US" i="1" dirty="0"/>
              <a:t>“my students are aware of their preferences.” The more specific you can get, the better – maybe it sounds like “My students can express when they are mad” </a:t>
            </a:r>
            <a:r>
              <a:rPr lang="en-US" i="0" dirty="0"/>
              <a:t>or</a:t>
            </a:r>
            <a:r>
              <a:rPr lang="en-US" i="1" dirty="0"/>
              <a:t> “My students know that they like outdoor recess better than indoor recess.”</a:t>
            </a:r>
          </a:p>
          <a:p>
            <a:pPr marL="628650" lvl="1" indent="-171450">
              <a:buFont typeface="Arial" panose="020B0604020202020204" pitchFamily="34" charset="0"/>
              <a:buChar char="•"/>
            </a:pPr>
            <a:r>
              <a:rPr lang="en-US" i="0" dirty="0"/>
              <a:t>Then, move on to another chart and list your examples for the next competency.</a:t>
            </a:r>
          </a:p>
          <a:p>
            <a:pPr marL="628650" lvl="1" indent="-171450">
              <a:buFont typeface="Arial" panose="020B0604020202020204" pitchFamily="34" charset="0"/>
              <a:buChar char="•"/>
            </a:pPr>
            <a:r>
              <a:rPr lang="en-US" i="0" dirty="0"/>
              <a:t>Return to your seat when you’ve had a chance to add something to each chart or when we call everyone back together.</a:t>
            </a:r>
          </a:p>
          <a:p>
            <a:pPr marL="628650" lvl="1" indent="-171450">
              <a:buFont typeface="Arial" panose="020B0604020202020204" pitchFamily="34" charset="0"/>
              <a:buChar char="•"/>
            </a:pPr>
            <a:endParaRPr lang="en-US" i="0" dirty="0"/>
          </a:p>
          <a:p>
            <a:pPr marL="0" indent="0">
              <a:buFont typeface="Arial" panose="020B0604020202020204" pitchFamily="34" charset="0"/>
              <a:buNone/>
            </a:pPr>
            <a:r>
              <a:rPr lang="en-US" b="1" i="1" dirty="0">
                <a:latin typeface="Arial" panose="020B0604020202020204" pitchFamily="34" charset="0"/>
                <a:ea typeface="Calibri"/>
                <a:cs typeface="Arial" panose="020B0604020202020204" pitchFamily="34" charset="0"/>
              </a:rPr>
              <a:t>Train the Trainer Facilitation: </a:t>
            </a:r>
          </a:p>
          <a:p>
            <a:pPr marL="171450"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Consider: After the group returns to their seats, review some examples from each chart. Either read a few off as the facilitator or ask for volunteers to read a few from the chart.</a:t>
            </a:r>
          </a:p>
          <a:p>
            <a:pPr marL="171450"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Offer reflection question(s) from the activity before moving on:</a:t>
            </a:r>
          </a:p>
          <a:p>
            <a:pPr marL="628650" lvl="1"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How was it brainstorming what it looks like for your students to use these skills? Was it difficult or did it come pretty naturally? </a:t>
            </a:r>
          </a:p>
          <a:p>
            <a:pPr marL="628650" lvl="1"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Were there any areas that were harder to brainstorm than others? </a:t>
            </a:r>
          </a:p>
          <a:p>
            <a:pPr marL="628650" lvl="1" indent="-171450">
              <a:buFont typeface="Arial" panose="020B0604020202020204" pitchFamily="34" charset="0"/>
              <a:buChar char="•"/>
            </a:pPr>
            <a:r>
              <a:rPr lang="en-US" i="1" dirty="0">
                <a:latin typeface="Arial" panose="020B0604020202020204" pitchFamily="34" charset="0"/>
                <a:ea typeface="Calibri"/>
                <a:cs typeface="Arial" panose="020B0604020202020204" pitchFamily="34" charset="0"/>
              </a:rPr>
              <a:t>What does it look like for YOU as the educator to model these skills and offer opportunities for students to learn about and practice these skills?</a:t>
            </a:r>
          </a:p>
          <a:p>
            <a:pPr marL="171450" lvl="0" indent="-171450">
              <a:buFont typeface="Arial" panose="020B0604020202020204" pitchFamily="34" charset="0"/>
              <a:buChar char="•"/>
            </a:pPr>
            <a:endParaRPr lang="en-US" i="0" dirty="0"/>
          </a:p>
        </p:txBody>
      </p:sp>
      <p:sp>
        <p:nvSpPr>
          <p:cNvPr id="4" name="Slide Number Placeholder 3">
            <a:extLst>
              <a:ext uri="{FF2B5EF4-FFF2-40B4-BE49-F238E27FC236}">
                <a16:creationId xmlns:a16="http://schemas.microsoft.com/office/drawing/2014/main" id="{408BF423-DDA7-32AE-85D4-824A8EB5CBC2}"/>
              </a:ext>
            </a:extLst>
          </p:cNvPr>
          <p:cNvSpPr>
            <a:spLocks noGrp="1"/>
          </p:cNvSpPr>
          <p:nvPr>
            <p:ph type="sldNum" sz="quarter" idx="5"/>
          </p:nvPr>
        </p:nvSpPr>
        <p:spPr/>
        <p:txBody>
          <a:bodyPr/>
          <a:lstStyle/>
          <a:p>
            <a:fld id="{F48421BB-A003-3F4F-9B85-D56C23132542}" type="slidenum">
              <a:rPr lang="en-US" smtClean="0"/>
              <a:t>7</a:t>
            </a:fld>
            <a:endParaRPr lang="en-US"/>
          </a:p>
        </p:txBody>
      </p:sp>
    </p:spTree>
    <p:extLst>
      <p:ext uri="{BB962C8B-B14F-4D97-AF65-F5344CB8AC3E}">
        <p14:creationId xmlns:p14="http://schemas.microsoft.com/office/powerpoint/2010/main" val="365483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a:latin typeface="Arial" panose="020B0604020202020204" pitchFamily="34" charset="0"/>
                <a:ea typeface="Calibri"/>
                <a:cs typeface="Arial" panose="020B0604020202020204" pitchFamily="34" charset="0"/>
              </a:rPr>
              <a:t>Train the Trainer Facilitation: </a:t>
            </a:r>
          </a:p>
          <a:p>
            <a:pPr marL="171450" indent="-171450">
              <a:buFont typeface="Arial" panose="020B0604020202020204" pitchFamily="34" charset="0"/>
              <a:buChar char="•"/>
            </a:pPr>
            <a:r>
              <a:rPr lang="en-US" i="1">
                <a:latin typeface="Arial" panose="020B0604020202020204" pitchFamily="34" charset="0"/>
                <a:ea typeface="Calibri"/>
                <a:cs typeface="Arial" panose="020B0604020202020204" pitchFamily="34" charset="0"/>
              </a:rPr>
              <a:t>Consider: Planning for and facilitating a partner activity where attendees will take turns providing a recap of the DESSA to a partner. </a:t>
            </a:r>
          </a:p>
          <a:p>
            <a:pPr marL="171450" indent="-171450">
              <a:buFont typeface="Arial" panose="020B0604020202020204" pitchFamily="34" charset="0"/>
              <a:buChar char="•"/>
            </a:pPr>
            <a:r>
              <a:rPr lang="en-US" i="1"/>
              <a:t>Refer to the directions on the slide and provide the directions listed in the “Talking Points” section below.</a:t>
            </a:r>
          </a:p>
          <a:p>
            <a:pPr marL="171450" indent="-171450">
              <a:buFont typeface="Arial" panose="020B0604020202020204" pitchFamily="34" charset="0"/>
              <a:buChar char="•"/>
            </a:pPr>
            <a:r>
              <a:rPr lang="en-US" i="1"/>
              <a:t>Provide time for attendees to make quick note and then give the direction to pair up with someone – can be their own selection or provide a way for attendees to pair up. Use the embedded timer on the screen and then have partners switch and start the timer again.</a:t>
            </a:r>
          </a:p>
          <a:p>
            <a:pPr marL="171450" indent="-171450">
              <a:buFont typeface="Arial" panose="020B0604020202020204" pitchFamily="34" charset="0"/>
              <a:buChar char="•"/>
            </a:pPr>
            <a:endParaRPr lang="en-US" i="1"/>
          </a:p>
          <a:p>
            <a:r>
              <a:rPr lang="en-US" b="1"/>
              <a:t>Talking Points: </a:t>
            </a:r>
          </a:p>
          <a:p>
            <a:pPr marL="171450" indent="-171450">
              <a:buFont typeface="Arial" panose="020B0604020202020204" pitchFamily="34" charset="0"/>
              <a:buChar char="•"/>
            </a:pPr>
            <a:r>
              <a:rPr lang="en-US"/>
              <a:t>We are going do another activity before we take a break. This time, you will be partnering up with someone to share a quick, 2 minute recap of the DESSA – in your own words. Use the information we have discussed today and share it with the other person like they are totally new to the assessment. Then, you’ll switch and the other person will have a chance to share their version.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36394D"/>
                </a:solidFill>
                <a:latin typeface="Arial" panose="020B0604020202020204" pitchFamily="34" charset="0"/>
              </a:rPr>
              <a:t>Decide with partner will go first to begin when the timer starts</a:t>
            </a:r>
            <a:endParaRPr lang="en-US"/>
          </a:p>
          <a:p>
            <a:pPr marL="171450" indent="-171450">
              <a:buFont typeface="Arial" panose="020B0604020202020204" pitchFamily="34" charset="0"/>
              <a:buChar char="•"/>
            </a:pPr>
            <a:r>
              <a:rPr lang="en-US"/>
              <a:t>When you are the listening partner, feel free to ask questions and engage with the person sharing.</a:t>
            </a:r>
          </a:p>
          <a:p>
            <a:pPr marL="171450" indent="-171450">
              <a:buFont typeface="Arial" panose="020B0604020202020204" pitchFamily="34" charset="0"/>
              <a:buChar char="•"/>
            </a:pPr>
            <a:r>
              <a:rPr lang="en-US" i="0"/>
              <a:t>Take a moment to jot down any highlights you would plan to share with your partner and then when we give the direction, you can get up and find your partner. We will use a 2 minute timer on the screen and then switch! </a:t>
            </a:r>
          </a:p>
          <a:p>
            <a:pPr marL="0" indent="0">
              <a:buFont typeface="Arial" panose="020B0604020202020204" pitchFamily="34" charset="0"/>
              <a:buNone/>
            </a:pPr>
            <a:endParaRPr lang="en-US" i="0"/>
          </a:p>
          <a:p>
            <a:pPr marL="0" indent="0">
              <a:buFont typeface="Arial" panose="020B0604020202020204" pitchFamily="34" charset="0"/>
              <a:buNone/>
            </a:pPr>
            <a:r>
              <a:rPr lang="en-US" b="1" i="1">
                <a:latin typeface="Arial" panose="020B0604020202020204" pitchFamily="34" charset="0"/>
                <a:ea typeface="Calibri"/>
                <a:cs typeface="Arial" panose="020B0604020202020204" pitchFamily="34" charset="0"/>
              </a:rPr>
              <a:t>Train the Trainer Facilitation: </a:t>
            </a:r>
          </a:p>
          <a:p>
            <a:pPr marL="171450" indent="-171450">
              <a:buFont typeface="Arial" panose="020B0604020202020204" pitchFamily="34" charset="0"/>
              <a:buChar char="•"/>
            </a:pPr>
            <a:r>
              <a:rPr lang="en-US" i="1">
                <a:latin typeface="Arial" panose="020B0604020202020204" pitchFamily="34" charset="0"/>
                <a:ea typeface="Calibri"/>
                <a:cs typeface="Arial" panose="020B0604020202020204" pitchFamily="34" charset="0"/>
              </a:rPr>
              <a:t>Consider: After the group returns to their seats, ask for any remaining questions that may have come up while partners were working together. Offer the space for someone to share their 2-minute recap in front of the group! </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F48421BB-A003-3F4F-9B85-D56C23132542}" type="slidenum">
              <a:rPr lang="en-US" smtClean="0"/>
              <a:t>8</a:t>
            </a:fld>
            <a:endParaRPr lang="en-US"/>
          </a:p>
        </p:txBody>
      </p:sp>
    </p:spTree>
    <p:extLst>
      <p:ext uri="{BB962C8B-B14F-4D97-AF65-F5344CB8AC3E}">
        <p14:creationId xmlns:p14="http://schemas.microsoft.com/office/powerpoint/2010/main" val="68674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a:latin typeface="Arial"/>
                <a:cs typeface="Arial"/>
              </a:rPr>
              <a:t>Talking Points</a:t>
            </a:r>
            <a:endParaRPr lang="en-US">
              <a:latin typeface="Arial"/>
              <a:cs typeface="Arial"/>
            </a:endParaRPr>
          </a:p>
          <a:p>
            <a:endParaRPr lang="en-US"/>
          </a:p>
          <a:p>
            <a:pPr marL="171450" indent="-171450">
              <a:buFont typeface="Arial" panose="020B0604020202020204" pitchFamily="34" charset="0"/>
              <a:buChar char="•"/>
            </a:pPr>
            <a:r>
              <a:rPr lang="en-US"/>
              <a:t>Now it’s time to practice a rating! In just a moment, we will have an example of the DESSA on the screen. You will imagine your school-aged self or someone you know. You can even imagine your favorite book character. Answer each question according to that person’s behavior.</a:t>
            </a:r>
          </a:p>
          <a:p>
            <a:pPr>
              <a:lnSpc>
                <a:spcPct val="150000"/>
              </a:lnSpc>
            </a:pPr>
            <a:endParaRPr lang="en-US"/>
          </a:p>
          <a:p>
            <a:pPr>
              <a:lnSpc>
                <a:spcPct val="150000"/>
              </a:lnSpc>
            </a:pPr>
            <a:r>
              <a:rPr lang="en-US" b="1"/>
              <a:t>Facilitator Note: </a:t>
            </a:r>
            <a:r>
              <a:rPr lang="en-US"/>
              <a:t>Provide paper copies of the DESSA 2 mini screener FORM A - </a:t>
            </a:r>
            <a:r>
              <a:rPr lang="en-US" i="1"/>
              <a:t>https://info.apertureed.com/en/hc/printable-pdf-dessa-2-mini-and-dessa-2</a:t>
            </a:r>
          </a:p>
          <a:p>
            <a:pPr>
              <a:lnSpc>
                <a:spcPct val="150000"/>
              </a:lnSpc>
            </a:pPr>
            <a:endParaRPr lang="en-US"/>
          </a:p>
          <a:p>
            <a:endParaRPr lang="en-US"/>
          </a:p>
        </p:txBody>
      </p:sp>
      <p:sp>
        <p:nvSpPr>
          <p:cNvPr id="4" name="Slide Number Placeholder 3"/>
          <p:cNvSpPr>
            <a:spLocks noGrp="1"/>
          </p:cNvSpPr>
          <p:nvPr>
            <p:ph type="sldNum" sz="quarter" idx="5"/>
          </p:nvPr>
        </p:nvSpPr>
        <p:spPr/>
        <p:txBody>
          <a:bodyPr/>
          <a:lstStyle/>
          <a:p>
            <a:fld id="{F48421BB-A003-3F4F-9B85-D56C23132542}" type="slidenum">
              <a:rPr lang="en-US" smtClean="0"/>
              <a:t>9</a:t>
            </a:fld>
            <a:endParaRPr lang="en-US"/>
          </a:p>
        </p:txBody>
      </p:sp>
    </p:spTree>
    <p:extLst>
      <p:ext uri="{BB962C8B-B14F-4D97-AF65-F5344CB8AC3E}">
        <p14:creationId xmlns:p14="http://schemas.microsoft.com/office/powerpoint/2010/main" val="3759836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rgbClr val="00325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0539E0-2845-43AB-F1EC-B958F361448A}"/>
              </a:ext>
            </a:extLst>
          </p:cNvPr>
          <p:cNvSpPr>
            <a:spLocks noGrp="1"/>
          </p:cNvSpPr>
          <p:nvPr>
            <p:ph type="ctrTitle"/>
          </p:nvPr>
        </p:nvSpPr>
        <p:spPr>
          <a:xfrm>
            <a:off x="1524000" y="1122363"/>
            <a:ext cx="9144000" cy="2387600"/>
          </a:xfrm>
        </p:spPr>
        <p:txBody>
          <a:bodyPr anchor="b">
            <a:normAutofit/>
          </a:bodyPr>
          <a:lstStyle>
            <a:lvl1pPr algn="ctr">
              <a:defRPr sz="5500">
                <a:solidFill>
                  <a:srgbClr val="FFF8EB"/>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3" name="Subtítulo 2">
            <a:extLst>
              <a:ext uri="{FF2B5EF4-FFF2-40B4-BE49-F238E27FC236}">
                <a16:creationId xmlns:a16="http://schemas.microsoft.com/office/drawing/2014/main" id="{76F8E8A8-C6AD-B6D5-1EBB-A3D96D0AF71B}"/>
              </a:ext>
            </a:extLst>
          </p:cNvPr>
          <p:cNvSpPr>
            <a:spLocks noGrp="1"/>
          </p:cNvSpPr>
          <p:nvPr>
            <p:ph type="subTitle" idx="1"/>
          </p:nvPr>
        </p:nvSpPr>
        <p:spPr>
          <a:xfrm>
            <a:off x="1524000" y="3602038"/>
            <a:ext cx="9144000" cy="1655762"/>
          </a:xfrm>
        </p:spPr>
        <p:txBody>
          <a:bodyPr/>
          <a:lstStyle>
            <a:lvl1pPr marL="0" indent="0" algn="ctr">
              <a:buNone/>
              <a:defRPr sz="2400">
                <a:solidFill>
                  <a:srgbClr val="FFF8EC"/>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FI"/>
          </a:p>
        </p:txBody>
      </p:sp>
      <p:sp>
        <p:nvSpPr>
          <p:cNvPr id="11" name="Marcador de texto 3">
            <a:extLst>
              <a:ext uri="{FF2B5EF4-FFF2-40B4-BE49-F238E27FC236}">
                <a16:creationId xmlns:a16="http://schemas.microsoft.com/office/drawing/2014/main" id="{52091383-E9D5-EBBE-88D2-951572A53ADF}"/>
              </a:ext>
            </a:extLst>
          </p:cNvPr>
          <p:cNvSpPr>
            <a:spLocks noGrp="1"/>
          </p:cNvSpPr>
          <p:nvPr>
            <p:ph type="body" sz="half" idx="11" hasCustomPrompt="1"/>
          </p:nvPr>
        </p:nvSpPr>
        <p:spPr>
          <a:xfrm>
            <a:off x="5234754" y="6371432"/>
            <a:ext cx="1564671" cy="192053"/>
          </a:xfrm>
        </p:spPr>
        <p:txBody>
          <a:bodyPr>
            <a:normAutofit/>
          </a:bodyPr>
          <a:lstStyle>
            <a:lvl1pPr marL="0" indent="0" algn="ctr">
              <a:buNone/>
              <a:defRPr sz="900">
                <a:solidFill>
                  <a:srgbClr val="5BD8B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7" name="Imagen 6">
            <a:extLst>
              <a:ext uri="{FF2B5EF4-FFF2-40B4-BE49-F238E27FC236}">
                <a16:creationId xmlns:a16="http://schemas.microsoft.com/office/drawing/2014/main" id="{61B425AD-FB63-C6DC-EB42-78BA16BAF3BF}"/>
              </a:ext>
            </a:extLst>
          </p:cNvPr>
          <p:cNvPicPr>
            <a:picLocks noChangeAspect="1"/>
          </p:cNvPicPr>
          <p:nvPr userDrawn="1"/>
        </p:nvPicPr>
        <p:blipFill>
          <a:blip r:embed="rId2"/>
          <a:stretch>
            <a:fillRect/>
          </a:stretch>
        </p:blipFill>
        <p:spPr>
          <a:xfrm>
            <a:off x="629477" y="638399"/>
            <a:ext cx="1567313" cy="483964"/>
          </a:xfrm>
          <a:prstGeom prst="rect">
            <a:avLst/>
          </a:prstGeom>
        </p:spPr>
      </p:pic>
    </p:spTree>
    <p:extLst>
      <p:ext uri="{BB962C8B-B14F-4D97-AF65-F5344CB8AC3E}">
        <p14:creationId xmlns:p14="http://schemas.microsoft.com/office/powerpoint/2010/main" val="225389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B30994F9-B842-75A8-DA28-CA69A50DA2C4}"/>
              </a:ext>
            </a:extLst>
          </p:cNvPr>
          <p:cNvSpPr>
            <a:spLocks noGrp="1"/>
          </p:cNvSpPr>
          <p:nvPr>
            <p:ph type="pic" idx="1"/>
          </p:nvPr>
        </p:nvSpPr>
        <p:spPr>
          <a:xfrm>
            <a:off x="5965266" y="1395882"/>
            <a:ext cx="5390121" cy="38476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FI"/>
          </a:p>
        </p:txBody>
      </p:sp>
      <p:sp>
        <p:nvSpPr>
          <p:cNvPr id="8" name="Rectángulo 7">
            <a:extLst>
              <a:ext uri="{FF2B5EF4-FFF2-40B4-BE49-F238E27FC236}">
                <a16:creationId xmlns:a16="http://schemas.microsoft.com/office/drawing/2014/main" id="{0AB7C22B-014D-F97B-E6D4-C072EC20245C}"/>
              </a:ext>
            </a:extLst>
          </p:cNvPr>
          <p:cNvSpPr/>
          <p:nvPr userDrawn="1"/>
        </p:nvSpPr>
        <p:spPr>
          <a:xfrm>
            <a:off x="1" y="0"/>
            <a:ext cx="5183188" cy="6858000"/>
          </a:xfrm>
          <a:prstGeom prst="rect">
            <a:avLst/>
          </a:prstGeom>
          <a:solidFill>
            <a:srgbClr val="FFC34A">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30E13686-348F-B406-F743-FA3277273401}"/>
              </a:ext>
            </a:extLst>
          </p:cNvPr>
          <p:cNvSpPr>
            <a:spLocks noGrp="1"/>
          </p:cNvSpPr>
          <p:nvPr>
            <p:ph type="title"/>
          </p:nvPr>
        </p:nvSpPr>
        <p:spPr>
          <a:xfrm>
            <a:off x="839788" y="1395883"/>
            <a:ext cx="3932237" cy="1600200"/>
          </a:xfrm>
        </p:spPr>
        <p:txBody>
          <a:bodyPr anchor="b"/>
          <a:lstStyle>
            <a:lvl1pPr>
              <a:defRPr sz="3200" b="1" i="0">
                <a:solidFill>
                  <a:srgbClr val="00325E"/>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11" name="Marcador de texto 3">
            <a:extLst>
              <a:ext uri="{FF2B5EF4-FFF2-40B4-BE49-F238E27FC236}">
                <a16:creationId xmlns:a16="http://schemas.microsoft.com/office/drawing/2014/main" id="{88B2BDA0-316F-EE47-2838-C66E41624753}"/>
              </a:ext>
            </a:extLst>
          </p:cNvPr>
          <p:cNvSpPr>
            <a:spLocks noGrp="1"/>
          </p:cNvSpPr>
          <p:nvPr>
            <p:ph type="body" sz="half" idx="2"/>
          </p:nvPr>
        </p:nvSpPr>
        <p:spPr>
          <a:xfrm>
            <a:off x="839788" y="3493004"/>
            <a:ext cx="3932237" cy="956025"/>
          </a:xfrm>
        </p:spPr>
        <p:txBody>
          <a:bodyPr/>
          <a:lstStyle>
            <a:lvl1pPr marL="0" indent="0">
              <a:buNone/>
              <a:defRPr sz="16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Marcador de texto 3">
            <a:extLst>
              <a:ext uri="{FF2B5EF4-FFF2-40B4-BE49-F238E27FC236}">
                <a16:creationId xmlns:a16="http://schemas.microsoft.com/office/drawing/2014/main" id="{FC4EE8CA-4432-C737-E69E-F7059E222A0E}"/>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2" name="Imagen 1">
            <a:extLst>
              <a:ext uri="{FF2B5EF4-FFF2-40B4-BE49-F238E27FC236}">
                <a16:creationId xmlns:a16="http://schemas.microsoft.com/office/drawing/2014/main" id="{7C1BC7E4-C401-85B1-7425-118A9807AC09}"/>
              </a:ext>
            </a:extLst>
          </p:cNvPr>
          <p:cNvPicPr>
            <a:picLocks noChangeAspect="1"/>
          </p:cNvPicPr>
          <p:nvPr userDrawn="1"/>
        </p:nvPicPr>
        <p:blipFill>
          <a:blip r:embed="rId2"/>
          <a:stretch>
            <a:fillRect/>
          </a:stretch>
        </p:blipFill>
        <p:spPr>
          <a:xfrm>
            <a:off x="629476" y="670040"/>
            <a:ext cx="1132418" cy="349675"/>
          </a:xfrm>
          <a:prstGeom prst="rect">
            <a:avLst/>
          </a:prstGeom>
        </p:spPr>
      </p:pic>
      <p:pic>
        <p:nvPicPr>
          <p:cNvPr id="5" name="Picture 4">
            <a:extLst>
              <a:ext uri="{FF2B5EF4-FFF2-40B4-BE49-F238E27FC236}">
                <a16:creationId xmlns:a16="http://schemas.microsoft.com/office/drawing/2014/main" id="{66E1D6F1-79D7-C9FE-FF99-E0503F1887A2}"/>
              </a:ext>
            </a:extLst>
          </p:cNvPr>
          <p:cNvPicPr>
            <a:picLocks noChangeAspect="1"/>
          </p:cNvPicPr>
          <p:nvPr userDrawn="1"/>
        </p:nvPicPr>
        <p:blipFill>
          <a:blip r:embed="rId3"/>
          <a:stretch>
            <a:fillRect/>
          </a:stretch>
        </p:blipFill>
        <p:spPr>
          <a:xfrm>
            <a:off x="304091" y="6001354"/>
            <a:ext cx="4581418" cy="418495"/>
          </a:xfrm>
          <a:prstGeom prst="rect">
            <a:avLst/>
          </a:prstGeom>
        </p:spPr>
      </p:pic>
    </p:spTree>
    <p:extLst>
      <p:ext uri="{BB962C8B-B14F-4D97-AF65-F5344CB8AC3E}">
        <p14:creationId xmlns:p14="http://schemas.microsoft.com/office/powerpoint/2010/main" val="47985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Slide ">
    <p:bg>
      <p:bgPr>
        <a:solidFill>
          <a:srgbClr val="00325E"/>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7C10450-AC6B-E07A-EA0F-5A43B70CE0FB}"/>
              </a:ext>
            </a:extLst>
          </p:cNvPr>
          <p:cNvSpPr/>
          <p:nvPr userDrawn="1"/>
        </p:nvSpPr>
        <p:spPr>
          <a:xfrm>
            <a:off x="0" y="3936569"/>
            <a:ext cx="12191999" cy="2921431"/>
          </a:xfrm>
          <a:prstGeom prst="rect">
            <a:avLst/>
          </a:prstGeom>
          <a:solidFill>
            <a:srgbClr val="FFF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8EB"/>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3F63AE8D-5B57-1976-B75A-7A146B600FAA}"/>
              </a:ext>
            </a:extLst>
          </p:cNvPr>
          <p:cNvSpPr>
            <a:spLocks noGrp="1"/>
          </p:cNvSpPr>
          <p:nvPr>
            <p:ph type="title" hasCustomPrompt="1"/>
          </p:nvPr>
        </p:nvSpPr>
        <p:spPr>
          <a:xfrm>
            <a:off x="3228975" y="4474894"/>
            <a:ext cx="7615238" cy="397752"/>
          </a:xfrm>
        </p:spPr>
        <p:txBody>
          <a:bodyPr anchor="t" anchorCtr="0">
            <a:normAutofit/>
          </a:bodyPr>
          <a:lstStyle>
            <a:lvl1pPr>
              <a:defRPr sz="2800" b="1" i="0" cap="all" spc="100" baseline="0">
                <a:solidFill>
                  <a:srgbClr val="00325E"/>
                </a:solidFill>
                <a:latin typeface="Arial" panose="020B0604020202020204" pitchFamily="34" charset="0"/>
                <a:cs typeface="Arial" panose="020B0604020202020204" pitchFamily="34" charset="0"/>
              </a:defRPr>
            </a:lvl1pPr>
          </a:lstStyle>
          <a:p>
            <a:r>
              <a:rPr lang="es-ES" err="1"/>
              <a:t>Name</a:t>
            </a:r>
            <a:r>
              <a:rPr lang="es-ES"/>
              <a:t> </a:t>
            </a:r>
            <a:r>
              <a:rPr lang="es-ES" err="1"/>
              <a:t>Lastname</a:t>
            </a:r>
            <a:endParaRPr lang="es-FI"/>
          </a:p>
        </p:txBody>
      </p:sp>
      <p:sp>
        <p:nvSpPr>
          <p:cNvPr id="9" name="Marcador de texto 3">
            <a:extLst>
              <a:ext uri="{FF2B5EF4-FFF2-40B4-BE49-F238E27FC236}">
                <a16:creationId xmlns:a16="http://schemas.microsoft.com/office/drawing/2014/main" id="{3589ABDD-2A43-C7AB-D33D-A8F1E71F14AF}"/>
              </a:ext>
            </a:extLst>
          </p:cNvPr>
          <p:cNvSpPr>
            <a:spLocks noGrp="1"/>
          </p:cNvSpPr>
          <p:nvPr>
            <p:ph type="body" sz="half" idx="2" hasCustomPrompt="1"/>
          </p:nvPr>
        </p:nvSpPr>
        <p:spPr>
          <a:xfrm>
            <a:off x="3692947" y="5278075"/>
            <a:ext cx="5349997" cy="257673"/>
          </a:xfrm>
        </p:spPr>
        <p:txBody>
          <a:bodyPr>
            <a:normAutofit/>
          </a:bodyPr>
          <a:lstStyle>
            <a:lvl1pPr marL="0" indent="0">
              <a:buNone/>
              <a:defRPr sz="15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err="1"/>
              <a:t>Email@email.com</a:t>
            </a:r>
            <a:endParaRPr lang="es-ES"/>
          </a:p>
        </p:txBody>
      </p:sp>
      <p:sp>
        <p:nvSpPr>
          <p:cNvPr id="10" name="Marcador de texto 3">
            <a:extLst>
              <a:ext uri="{FF2B5EF4-FFF2-40B4-BE49-F238E27FC236}">
                <a16:creationId xmlns:a16="http://schemas.microsoft.com/office/drawing/2014/main" id="{29DC1D1B-63B9-FCCF-A326-09EFB4780220}"/>
              </a:ext>
            </a:extLst>
          </p:cNvPr>
          <p:cNvSpPr>
            <a:spLocks noGrp="1"/>
          </p:cNvSpPr>
          <p:nvPr>
            <p:ph type="body" sz="half" idx="10" hasCustomPrompt="1"/>
          </p:nvPr>
        </p:nvSpPr>
        <p:spPr>
          <a:xfrm>
            <a:off x="3692947" y="5684490"/>
            <a:ext cx="5349997" cy="257673"/>
          </a:xfrm>
        </p:spPr>
        <p:txBody>
          <a:bodyPr>
            <a:normAutofit/>
          </a:bodyPr>
          <a:lstStyle>
            <a:lvl1pPr marL="0" indent="0">
              <a:buNone/>
              <a:defRPr sz="15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1 - 123 - 1234567</a:t>
            </a:r>
          </a:p>
        </p:txBody>
      </p:sp>
      <p:sp>
        <p:nvSpPr>
          <p:cNvPr id="12" name="Marcador de texto 3">
            <a:extLst>
              <a:ext uri="{FF2B5EF4-FFF2-40B4-BE49-F238E27FC236}">
                <a16:creationId xmlns:a16="http://schemas.microsoft.com/office/drawing/2014/main" id="{9B92E2C2-5F19-5DC9-D902-E3B3D3381C8D}"/>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sp>
        <p:nvSpPr>
          <p:cNvPr id="13" name="Elipse 12">
            <a:extLst>
              <a:ext uri="{FF2B5EF4-FFF2-40B4-BE49-F238E27FC236}">
                <a16:creationId xmlns:a16="http://schemas.microsoft.com/office/drawing/2014/main" id="{A9C42249-F5BB-FE30-5D2B-DFBC05776D4C}"/>
              </a:ext>
            </a:extLst>
          </p:cNvPr>
          <p:cNvSpPr/>
          <p:nvPr userDrawn="1"/>
        </p:nvSpPr>
        <p:spPr>
          <a:xfrm>
            <a:off x="3287472" y="5278074"/>
            <a:ext cx="295516" cy="29551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a:extLst>
              <a:ext uri="{FF2B5EF4-FFF2-40B4-BE49-F238E27FC236}">
                <a16:creationId xmlns:a16="http://schemas.microsoft.com/office/drawing/2014/main" id="{7840E29A-28EB-3616-ACA6-48EB054FB465}"/>
              </a:ext>
            </a:extLst>
          </p:cNvPr>
          <p:cNvPicPr>
            <a:picLocks noChangeAspect="1"/>
          </p:cNvPicPr>
          <p:nvPr userDrawn="1"/>
        </p:nvPicPr>
        <p:blipFill>
          <a:blip r:embed="rId2"/>
          <a:stretch>
            <a:fillRect/>
          </a:stretch>
        </p:blipFill>
        <p:spPr>
          <a:xfrm>
            <a:off x="3362912" y="5368931"/>
            <a:ext cx="141987" cy="105346"/>
          </a:xfrm>
          <a:prstGeom prst="rect">
            <a:avLst/>
          </a:prstGeom>
        </p:spPr>
      </p:pic>
      <p:sp>
        <p:nvSpPr>
          <p:cNvPr id="16" name="Elipse 15">
            <a:extLst>
              <a:ext uri="{FF2B5EF4-FFF2-40B4-BE49-F238E27FC236}">
                <a16:creationId xmlns:a16="http://schemas.microsoft.com/office/drawing/2014/main" id="{BCFB8B9B-5C05-2754-BF56-4CDC639B6398}"/>
              </a:ext>
            </a:extLst>
          </p:cNvPr>
          <p:cNvSpPr/>
          <p:nvPr userDrawn="1"/>
        </p:nvSpPr>
        <p:spPr>
          <a:xfrm>
            <a:off x="3287472" y="5676770"/>
            <a:ext cx="295516" cy="29551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redondeado 17">
            <a:extLst>
              <a:ext uri="{FF2B5EF4-FFF2-40B4-BE49-F238E27FC236}">
                <a16:creationId xmlns:a16="http://schemas.microsoft.com/office/drawing/2014/main" id="{C8975D69-9A29-89CA-7689-0EFF6F622457}"/>
              </a:ext>
            </a:extLst>
          </p:cNvPr>
          <p:cNvSpPr/>
          <p:nvPr userDrawn="1"/>
        </p:nvSpPr>
        <p:spPr>
          <a:xfrm>
            <a:off x="3287472" y="5051411"/>
            <a:ext cx="1245705" cy="46862"/>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Imagen 19">
            <a:extLst>
              <a:ext uri="{FF2B5EF4-FFF2-40B4-BE49-F238E27FC236}">
                <a16:creationId xmlns:a16="http://schemas.microsoft.com/office/drawing/2014/main" id="{3E4CBB12-B5E9-401A-BC22-BB48224CB16F}"/>
              </a:ext>
            </a:extLst>
          </p:cNvPr>
          <p:cNvPicPr>
            <a:picLocks noChangeAspect="1"/>
          </p:cNvPicPr>
          <p:nvPr userDrawn="1"/>
        </p:nvPicPr>
        <p:blipFill>
          <a:blip r:embed="rId3"/>
          <a:stretch>
            <a:fillRect/>
          </a:stretch>
        </p:blipFill>
        <p:spPr>
          <a:xfrm>
            <a:off x="3362912" y="5753391"/>
            <a:ext cx="141986" cy="141986"/>
          </a:xfrm>
          <a:prstGeom prst="rect">
            <a:avLst/>
          </a:prstGeom>
        </p:spPr>
      </p:pic>
      <p:pic>
        <p:nvPicPr>
          <p:cNvPr id="4" name="Picture 3" descr="A white square with a black background&#10;&#10;Description automatically generated">
            <a:extLst>
              <a:ext uri="{FF2B5EF4-FFF2-40B4-BE49-F238E27FC236}">
                <a16:creationId xmlns:a16="http://schemas.microsoft.com/office/drawing/2014/main" id="{BAEB208C-6A0E-244B-B60B-208F445AD44B}"/>
              </a:ext>
            </a:extLst>
          </p:cNvPr>
          <p:cNvPicPr>
            <a:picLocks noChangeAspect="1"/>
          </p:cNvPicPr>
          <p:nvPr userDrawn="1"/>
        </p:nvPicPr>
        <p:blipFill>
          <a:blip r:embed="rId4">
            <a:alphaModFix amt="24000"/>
          </a:blip>
          <a:stretch>
            <a:fillRect/>
          </a:stretch>
        </p:blipFill>
        <p:spPr>
          <a:xfrm>
            <a:off x="298404" y="-543481"/>
            <a:ext cx="4856934" cy="4856934"/>
          </a:xfrm>
          <a:prstGeom prst="rect">
            <a:avLst/>
          </a:prstGeom>
        </p:spPr>
      </p:pic>
      <p:sp>
        <p:nvSpPr>
          <p:cNvPr id="21" name="Rectángulo redondeado 20">
            <a:extLst>
              <a:ext uri="{FF2B5EF4-FFF2-40B4-BE49-F238E27FC236}">
                <a16:creationId xmlns:a16="http://schemas.microsoft.com/office/drawing/2014/main" id="{26220717-BB0B-85F6-3D54-22914931A733}"/>
              </a:ext>
            </a:extLst>
          </p:cNvPr>
          <p:cNvSpPr/>
          <p:nvPr userDrawn="1"/>
        </p:nvSpPr>
        <p:spPr>
          <a:xfrm>
            <a:off x="773579" y="2652331"/>
            <a:ext cx="1953292" cy="2422511"/>
          </a:xfrm>
          <a:prstGeom prst="roundRect">
            <a:avLst>
              <a:gd name="adj" fmla="val 13323"/>
            </a:avLst>
          </a:prstGeom>
          <a:solidFill>
            <a:srgbClr val="FFC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arcador de posición de imagen 22">
            <a:extLst>
              <a:ext uri="{FF2B5EF4-FFF2-40B4-BE49-F238E27FC236}">
                <a16:creationId xmlns:a16="http://schemas.microsoft.com/office/drawing/2014/main" id="{52FADA5B-7811-7CF3-626F-1EE34710FF5E}"/>
              </a:ext>
            </a:extLst>
          </p:cNvPr>
          <p:cNvSpPr>
            <a:spLocks noGrp="1"/>
          </p:cNvSpPr>
          <p:nvPr>
            <p:ph type="pic" sz="quarter" idx="12"/>
          </p:nvPr>
        </p:nvSpPr>
        <p:spPr>
          <a:xfrm>
            <a:off x="926659" y="2800823"/>
            <a:ext cx="1647131" cy="2125525"/>
          </a:xfrm>
        </p:spPr>
        <p:txBody>
          <a:bodyPr>
            <a:normAutofit/>
          </a:bodyPr>
          <a:lstStyle>
            <a:lvl1pPr>
              <a:defRPr sz="2000"/>
            </a:lvl1pPr>
          </a:lstStyle>
          <a:p>
            <a:r>
              <a:rPr lang="en-US"/>
              <a:t>Click icon to add picture</a:t>
            </a:r>
          </a:p>
        </p:txBody>
      </p:sp>
      <p:pic>
        <p:nvPicPr>
          <p:cNvPr id="3" name="Imagen 2">
            <a:extLst>
              <a:ext uri="{FF2B5EF4-FFF2-40B4-BE49-F238E27FC236}">
                <a16:creationId xmlns:a16="http://schemas.microsoft.com/office/drawing/2014/main" id="{CAC10D5B-1289-AC26-FA4E-2A4BC37EBE19}"/>
              </a:ext>
            </a:extLst>
          </p:cNvPr>
          <p:cNvPicPr>
            <a:picLocks noChangeAspect="1"/>
          </p:cNvPicPr>
          <p:nvPr userDrawn="1"/>
        </p:nvPicPr>
        <p:blipFill>
          <a:blip r:embed="rId5"/>
          <a:stretch>
            <a:fillRect/>
          </a:stretch>
        </p:blipFill>
        <p:spPr>
          <a:xfrm>
            <a:off x="7581362" y="828110"/>
            <a:ext cx="3637165" cy="1123105"/>
          </a:xfrm>
          <a:prstGeom prst="rect">
            <a:avLst/>
          </a:prstGeom>
        </p:spPr>
      </p:pic>
    </p:spTree>
    <p:extLst>
      <p:ext uri="{BB962C8B-B14F-4D97-AF65-F5344CB8AC3E}">
        <p14:creationId xmlns:p14="http://schemas.microsoft.com/office/powerpoint/2010/main" val="183152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FEA7-317C-8E43-B1C5-166668EB7FE9}"/>
              </a:ext>
            </a:extLst>
          </p:cNvPr>
          <p:cNvSpPr>
            <a:spLocks noGrp="1"/>
          </p:cNvSpPr>
          <p:nvPr>
            <p:ph type="title"/>
          </p:nvPr>
        </p:nvSpPr>
        <p:spPr>
          <a:xfrm>
            <a:off x="1523385" y="278035"/>
            <a:ext cx="1011089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98DD6C5-787C-F846-96B5-BE9E7833255A}"/>
              </a:ext>
            </a:extLst>
          </p:cNvPr>
          <p:cNvSpPr>
            <a:spLocks noGrp="1"/>
          </p:cNvSpPr>
          <p:nvPr>
            <p:ph idx="1"/>
          </p:nvPr>
        </p:nvSpPr>
        <p:spPr/>
        <p:txBody>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FA5F6-755E-C84C-806D-5739C81BB0BE}"/>
              </a:ext>
            </a:extLst>
          </p:cNvPr>
          <p:cNvSpPr>
            <a:spLocks noGrp="1"/>
          </p:cNvSpPr>
          <p:nvPr>
            <p:ph type="dt" sz="half" idx="10"/>
          </p:nvPr>
        </p:nvSpPr>
        <p:spPr/>
        <p:txBody>
          <a:bodyPr/>
          <a:lstStyle/>
          <a:p>
            <a:fld id="{EC30FDCA-5CF5-A340-8236-0179E4B8B7D0}" type="datetime1">
              <a:rPr lang="en-US" smtClean="0"/>
              <a:t>12/23/2025</a:t>
            </a:fld>
            <a:endParaRPr lang="en-US"/>
          </a:p>
        </p:txBody>
      </p:sp>
      <p:sp>
        <p:nvSpPr>
          <p:cNvPr id="5" name="Footer Placeholder 4">
            <a:extLst>
              <a:ext uri="{FF2B5EF4-FFF2-40B4-BE49-F238E27FC236}">
                <a16:creationId xmlns:a16="http://schemas.microsoft.com/office/drawing/2014/main" id="{177EAB8B-8F05-3340-9371-D0FF8EDE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BA165-4D7B-1C48-8AD7-A0A69740D2F4}"/>
              </a:ext>
            </a:extLst>
          </p:cNvPr>
          <p:cNvSpPr>
            <a:spLocks noGrp="1"/>
          </p:cNvSpPr>
          <p:nvPr>
            <p:ph type="sldNum" sz="quarter" idx="12"/>
          </p:nvPr>
        </p:nvSpPr>
        <p:spPr/>
        <p:txBody>
          <a:bodyPr/>
          <a:lstStyle/>
          <a:p>
            <a:fld id="{56B643F4-0EEF-FE44-8654-4C1ABB04F7BF}" type="slidenum">
              <a:rPr lang="en-US" smtClean="0"/>
              <a:t>‹#›</a:t>
            </a:fld>
            <a:endParaRPr lang="en-US"/>
          </a:p>
        </p:txBody>
      </p:sp>
      <p:pic>
        <p:nvPicPr>
          <p:cNvPr id="7" name="Picture 6">
            <a:extLst>
              <a:ext uri="{FF2B5EF4-FFF2-40B4-BE49-F238E27FC236}">
                <a16:creationId xmlns:a16="http://schemas.microsoft.com/office/drawing/2014/main" id="{3BEB03CD-6617-C945-8A53-42D6040FC3A0}"/>
              </a:ext>
            </a:extLst>
          </p:cNvPr>
          <p:cNvPicPr>
            <a:picLocks noChangeAspect="1"/>
          </p:cNvPicPr>
          <p:nvPr userDrawn="1"/>
        </p:nvPicPr>
        <p:blipFill>
          <a:blip r:embed="rId2"/>
          <a:stretch>
            <a:fillRect/>
          </a:stretch>
        </p:blipFill>
        <p:spPr>
          <a:xfrm>
            <a:off x="472449" y="456812"/>
            <a:ext cx="945837" cy="945837"/>
          </a:xfrm>
          <a:prstGeom prst="rect">
            <a:avLst/>
          </a:prstGeom>
        </p:spPr>
      </p:pic>
    </p:spTree>
    <p:extLst>
      <p:ext uri="{BB962C8B-B14F-4D97-AF65-F5344CB8AC3E}">
        <p14:creationId xmlns:p14="http://schemas.microsoft.com/office/powerpoint/2010/main" val="301613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5066" y="355857"/>
            <a:ext cx="9544692" cy="914400"/>
          </a:xfrm>
        </p:spPr>
        <p:txBody>
          <a:bodyPr/>
          <a:lstStyle>
            <a:lvl1pPr>
              <a:defRPr>
                <a:solidFill>
                  <a:srgbClr val="002060"/>
                </a:solidFill>
                <a:latin typeface="+mn-lt"/>
              </a:defRPr>
            </a:lvl1pPr>
          </a:lstStyle>
          <a:p>
            <a:r>
              <a:rPr lang="en-US"/>
              <a:t>Click to edit Master title style</a:t>
            </a:r>
          </a:p>
        </p:txBody>
      </p:sp>
      <p:sp>
        <p:nvSpPr>
          <p:cNvPr id="3" name="Content Placeholder 2"/>
          <p:cNvSpPr>
            <a:spLocks noGrp="1"/>
          </p:cNvSpPr>
          <p:nvPr>
            <p:ph sz="half" idx="1"/>
          </p:nvPr>
        </p:nvSpPr>
        <p:spPr>
          <a:xfrm>
            <a:off x="628269" y="1748751"/>
            <a:ext cx="5423899" cy="4123112"/>
          </a:xfrm>
        </p:spPr>
        <p:txBody>
          <a:bodyPr/>
          <a:lstStyle>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748751"/>
            <a:ext cx="5417049" cy="4123112"/>
          </a:xfrm>
        </p:spPr>
        <p:txBody>
          <a:bodyPr/>
          <a:lstStyle>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CEF62-8D71-4AF5-A23C-FC23491EB5BC}" type="datetime1">
              <a:rPr lang="en-US" smtClean="0"/>
              <a:t>12/23/2025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4293672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711" y="356615"/>
            <a:ext cx="10951304" cy="914400"/>
          </a:xfrm>
        </p:spPr>
        <p:txBody>
          <a:bodyPr/>
          <a:lstStyle>
            <a:lvl1pPr>
              <a:defRPr>
                <a:solidFill>
                  <a:srgbClr val="002060"/>
                </a:solidFill>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fld id="{99C4B4A4-5B58-4C75-BB27-BB4747C65D90}" type="datetime1">
              <a:rPr lang="en-US" smtClean="0"/>
              <a:t>12/23/2025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112964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solidFill>
          <a:srgbClr val="FFF8EC"/>
        </a:solidFill>
        <a:effectLst/>
      </p:bgPr>
    </p:bg>
    <p:spTree>
      <p:nvGrpSpPr>
        <p:cNvPr id="1" name=""/>
        <p:cNvGrpSpPr/>
        <p:nvPr/>
      </p:nvGrpSpPr>
      <p:grpSpPr>
        <a:xfrm>
          <a:off x="0" y="0"/>
          <a:ext cx="0" cy="0"/>
          <a:chOff x="0" y="0"/>
          <a:chExt cx="0" cy="0"/>
        </a:xfrm>
      </p:grpSpPr>
      <p:pic>
        <p:nvPicPr>
          <p:cNvPr id="13" name="Picture 12" descr="A green crescent moon with black background&#10;&#10;Description automatically generated">
            <a:extLst>
              <a:ext uri="{FF2B5EF4-FFF2-40B4-BE49-F238E27FC236}">
                <a16:creationId xmlns:a16="http://schemas.microsoft.com/office/drawing/2014/main" id="{235535AD-1809-D9EB-FF37-9B05B745F4DB}"/>
              </a:ext>
            </a:extLst>
          </p:cNvPr>
          <p:cNvPicPr>
            <a:picLocks noChangeAspect="1"/>
          </p:cNvPicPr>
          <p:nvPr userDrawn="1"/>
        </p:nvPicPr>
        <p:blipFill>
          <a:blip r:embed="rId2">
            <a:alphaModFix amt="23000"/>
          </a:blip>
          <a:stretch>
            <a:fillRect/>
          </a:stretch>
        </p:blipFill>
        <p:spPr>
          <a:xfrm rot="18030488">
            <a:off x="4636754" y="961017"/>
            <a:ext cx="2760668" cy="5486391"/>
          </a:xfrm>
          <a:prstGeom prst="rect">
            <a:avLst/>
          </a:prstGeom>
        </p:spPr>
      </p:pic>
      <p:sp>
        <p:nvSpPr>
          <p:cNvPr id="2" name="Título 1">
            <a:extLst>
              <a:ext uri="{FF2B5EF4-FFF2-40B4-BE49-F238E27FC236}">
                <a16:creationId xmlns:a16="http://schemas.microsoft.com/office/drawing/2014/main" id="{080539E0-2845-43AB-F1EC-B958F361448A}"/>
              </a:ext>
            </a:extLst>
          </p:cNvPr>
          <p:cNvSpPr>
            <a:spLocks noGrp="1"/>
          </p:cNvSpPr>
          <p:nvPr>
            <p:ph type="ctrTitle"/>
          </p:nvPr>
        </p:nvSpPr>
        <p:spPr>
          <a:xfrm>
            <a:off x="1524000" y="1122363"/>
            <a:ext cx="9144000" cy="2387600"/>
          </a:xfrm>
        </p:spPr>
        <p:txBody>
          <a:bodyPr anchor="b">
            <a:normAutofit/>
          </a:bodyPr>
          <a:lstStyle>
            <a:lvl1pPr algn="ctr">
              <a:defRPr sz="5500">
                <a:solidFill>
                  <a:srgbClr val="00325E"/>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3" name="Subtítulo 2">
            <a:extLst>
              <a:ext uri="{FF2B5EF4-FFF2-40B4-BE49-F238E27FC236}">
                <a16:creationId xmlns:a16="http://schemas.microsoft.com/office/drawing/2014/main" id="{76F8E8A8-C6AD-B6D5-1EBB-A3D96D0AF71B}"/>
              </a:ext>
            </a:extLst>
          </p:cNvPr>
          <p:cNvSpPr>
            <a:spLocks noGrp="1"/>
          </p:cNvSpPr>
          <p:nvPr>
            <p:ph type="subTitle" idx="1"/>
          </p:nvPr>
        </p:nvSpPr>
        <p:spPr>
          <a:xfrm>
            <a:off x="1524000" y="3602038"/>
            <a:ext cx="9144000" cy="1655762"/>
          </a:xfrm>
        </p:spPr>
        <p:txBody>
          <a:bodyPr/>
          <a:lstStyle>
            <a:lvl1pPr marL="0" indent="0" algn="ctr">
              <a:buNone/>
              <a:defRPr sz="2400">
                <a:solidFill>
                  <a:srgbClr val="00325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FI"/>
          </a:p>
        </p:txBody>
      </p:sp>
      <p:sp>
        <p:nvSpPr>
          <p:cNvPr id="7" name="Marcador de texto 3">
            <a:extLst>
              <a:ext uri="{FF2B5EF4-FFF2-40B4-BE49-F238E27FC236}">
                <a16:creationId xmlns:a16="http://schemas.microsoft.com/office/drawing/2014/main" id="{2D6A0577-BC5B-A562-1C80-02C393DA7AE7}"/>
              </a:ext>
            </a:extLst>
          </p:cNvPr>
          <p:cNvSpPr>
            <a:spLocks noGrp="1"/>
          </p:cNvSpPr>
          <p:nvPr>
            <p:ph type="body" sz="half" idx="11" hasCustomPrompt="1"/>
          </p:nvPr>
        </p:nvSpPr>
        <p:spPr>
          <a:xfrm>
            <a:off x="5234754" y="6371432"/>
            <a:ext cx="1564671" cy="192053"/>
          </a:xfrm>
        </p:spPr>
        <p:txBody>
          <a:bodyPr>
            <a:normAutofit/>
          </a:bodyPr>
          <a:lstStyle>
            <a:lvl1pPr marL="0" indent="0" algn="ctr">
              <a:buNone/>
              <a:defRPr sz="900">
                <a:solidFill>
                  <a:srgbClr val="00325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9" name="Picture 8" descr="A blue and green text on a black background&#10;&#10;Description automatically generated">
            <a:extLst>
              <a:ext uri="{FF2B5EF4-FFF2-40B4-BE49-F238E27FC236}">
                <a16:creationId xmlns:a16="http://schemas.microsoft.com/office/drawing/2014/main" id="{B78D8DC7-CAD1-5181-FA99-8810AE3BE60A}"/>
              </a:ext>
            </a:extLst>
          </p:cNvPr>
          <p:cNvPicPr>
            <a:picLocks noChangeAspect="1"/>
          </p:cNvPicPr>
          <p:nvPr userDrawn="1"/>
        </p:nvPicPr>
        <p:blipFill>
          <a:blip r:embed="rId3"/>
          <a:stretch>
            <a:fillRect/>
          </a:stretch>
        </p:blipFill>
        <p:spPr>
          <a:xfrm>
            <a:off x="739775" y="352426"/>
            <a:ext cx="1568450" cy="482600"/>
          </a:xfrm>
          <a:prstGeom prst="rect">
            <a:avLst/>
          </a:prstGeom>
        </p:spPr>
      </p:pic>
    </p:spTree>
    <p:extLst>
      <p:ext uri="{BB962C8B-B14F-4D97-AF65-F5344CB8AC3E}">
        <p14:creationId xmlns:p14="http://schemas.microsoft.com/office/powerpoint/2010/main" val="42003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DA6BF58-A313-DED9-11C3-239A8C8743B1}"/>
              </a:ext>
            </a:extLst>
          </p:cNvPr>
          <p:cNvSpPr/>
          <p:nvPr userDrawn="1"/>
        </p:nvSpPr>
        <p:spPr>
          <a:xfrm>
            <a:off x="0" y="0"/>
            <a:ext cx="12192000" cy="1690688"/>
          </a:xfrm>
          <a:prstGeom prst="rect">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179D1D-B459-79E8-C53D-57A2992FEC12}"/>
              </a:ext>
            </a:extLst>
          </p:cNvPr>
          <p:cNvSpPr>
            <a:spLocks noGrp="1"/>
          </p:cNvSpPr>
          <p:nvPr>
            <p:ph type="title"/>
          </p:nvPr>
        </p:nvSpPr>
        <p:spPr>
          <a:xfrm>
            <a:off x="1278648" y="511969"/>
            <a:ext cx="10138651" cy="986631"/>
          </a:xfrm>
        </p:spPr>
        <p:txBody>
          <a:bodyPr anchor="t" anchorCtr="0">
            <a:normAutofit/>
          </a:bodyPr>
          <a:lstStyle>
            <a:lvl1pPr>
              <a:defRPr sz="3000">
                <a:solidFill>
                  <a:schemeClr val="bg1"/>
                </a:solidFill>
              </a:defRPr>
            </a:lvl1pPr>
          </a:lstStyle>
          <a:p>
            <a:r>
              <a:rPr lang="en-US"/>
              <a:t>Click to edit Master title style</a:t>
            </a:r>
            <a:endParaRPr lang="es-FI"/>
          </a:p>
        </p:txBody>
      </p:sp>
      <p:sp>
        <p:nvSpPr>
          <p:cNvPr id="3" name="Marcador de contenido 2">
            <a:extLst>
              <a:ext uri="{FF2B5EF4-FFF2-40B4-BE49-F238E27FC236}">
                <a16:creationId xmlns:a16="http://schemas.microsoft.com/office/drawing/2014/main" id="{08E702E6-E91B-78C1-E23D-63A6E97461CF}"/>
              </a:ext>
            </a:extLst>
          </p:cNvPr>
          <p:cNvSpPr>
            <a:spLocks noGrp="1"/>
          </p:cNvSpPr>
          <p:nvPr>
            <p:ph idx="1"/>
          </p:nvPr>
        </p:nvSpPr>
        <p:spPr>
          <a:xfrm>
            <a:off x="838200" y="2278857"/>
            <a:ext cx="10515600" cy="3898106"/>
          </a:xfrm>
        </p:spPr>
        <p:txBody>
          <a:bodyPr/>
          <a:lstStyle>
            <a:lvl1pPr>
              <a:buClr>
                <a:schemeClr val="accent2"/>
              </a:buClr>
              <a:defRPr sz="2400"/>
            </a:lvl1pPr>
            <a:lvl2pPr>
              <a:buClr>
                <a:schemeClr val="accent2"/>
              </a:buClr>
              <a:defRPr sz="2000"/>
            </a:lvl2pPr>
            <a:lvl3pPr>
              <a:buClr>
                <a:schemeClr val="accent2"/>
              </a:buClr>
              <a:defRPr sz="1600"/>
            </a:lvl3pPr>
            <a:lvl4pPr>
              <a:buClr>
                <a:schemeClr val="accent2"/>
              </a:buClr>
              <a:defRPr sz="1200"/>
            </a:lvl4pPr>
            <a:lvl5pPr>
              <a:buClr>
                <a:schemeClr val="accent2"/>
              </a:buCl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FI"/>
          </a:p>
        </p:txBody>
      </p:sp>
      <p:sp>
        <p:nvSpPr>
          <p:cNvPr id="11" name="Marcador de texto 3">
            <a:extLst>
              <a:ext uri="{FF2B5EF4-FFF2-40B4-BE49-F238E27FC236}">
                <a16:creationId xmlns:a16="http://schemas.microsoft.com/office/drawing/2014/main" id="{9433090C-E243-6C9A-B6D1-D0ECB2357AAF}"/>
              </a:ext>
            </a:extLst>
          </p:cNvPr>
          <p:cNvSpPr>
            <a:spLocks noGrp="1"/>
          </p:cNvSpPr>
          <p:nvPr>
            <p:ph type="body" sz="half" idx="2"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14" name="Imagen 13" descr="Forma&#10;&#10;Descripción generada automáticamente con confianza baja">
            <a:extLst>
              <a:ext uri="{FF2B5EF4-FFF2-40B4-BE49-F238E27FC236}">
                <a16:creationId xmlns:a16="http://schemas.microsoft.com/office/drawing/2014/main" id="{48C3DBCE-6501-6965-618E-E54C79EF721F}"/>
              </a:ext>
            </a:extLst>
          </p:cNvPr>
          <p:cNvPicPr>
            <a:picLocks noChangeAspect="1"/>
          </p:cNvPicPr>
          <p:nvPr userDrawn="1"/>
        </p:nvPicPr>
        <p:blipFill>
          <a:blip r:embed="rId2">
            <a:alphaModFix amt="4000"/>
          </a:blip>
          <a:stretch>
            <a:fillRect/>
          </a:stretch>
        </p:blipFill>
        <p:spPr>
          <a:xfrm>
            <a:off x="-142676" y="5972683"/>
            <a:ext cx="1132457" cy="1132457"/>
          </a:xfrm>
          <a:prstGeom prst="rect">
            <a:avLst/>
          </a:prstGeom>
        </p:spPr>
      </p:pic>
      <p:pic>
        <p:nvPicPr>
          <p:cNvPr id="6" name="Picture 5" descr="A white square with a black background&#10;&#10;Description automatically generated">
            <a:extLst>
              <a:ext uri="{FF2B5EF4-FFF2-40B4-BE49-F238E27FC236}">
                <a16:creationId xmlns:a16="http://schemas.microsoft.com/office/drawing/2014/main" id="{6130C7B4-4DB4-4027-ADDB-0D484EB1E956}"/>
              </a:ext>
            </a:extLst>
          </p:cNvPr>
          <p:cNvPicPr>
            <a:picLocks noChangeAspect="1"/>
          </p:cNvPicPr>
          <p:nvPr userDrawn="1"/>
        </p:nvPicPr>
        <p:blipFill>
          <a:blip r:embed="rId3"/>
          <a:stretch>
            <a:fillRect/>
          </a:stretch>
        </p:blipFill>
        <p:spPr>
          <a:xfrm>
            <a:off x="460462" y="475965"/>
            <a:ext cx="529319" cy="529319"/>
          </a:xfrm>
          <a:prstGeom prst="rect">
            <a:avLst/>
          </a:prstGeom>
        </p:spPr>
      </p:pic>
    </p:spTree>
    <p:extLst>
      <p:ext uri="{BB962C8B-B14F-4D97-AF65-F5344CB8AC3E}">
        <p14:creationId xmlns:p14="http://schemas.microsoft.com/office/powerpoint/2010/main" val="357138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DA6BF58-A313-DED9-11C3-239A8C8743B1}"/>
              </a:ext>
            </a:extLst>
          </p:cNvPr>
          <p:cNvSpPr/>
          <p:nvPr userDrawn="1"/>
        </p:nvSpPr>
        <p:spPr>
          <a:xfrm>
            <a:off x="0" y="0"/>
            <a:ext cx="12192000" cy="1690688"/>
          </a:xfrm>
          <a:prstGeom prst="rect">
            <a:avLst/>
          </a:prstGeom>
          <a:solidFill>
            <a:srgbClr val="FFC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179D1D-B459-79E8-C53D-57A2992FEC12}"/>
              </a:ext>
            </a:extLst>
          </p:cNvPr>
          <p:cNvSpPr>
            <a:spLocks noGrp="1"/>
          </p:cNvSpPr>
          <p:nvPr>
            <p:ph type="title"/>
          </p:nvPr>
        </p:nvSpPr>
        <p:spPr>
          <a:xfrm>
            <a:off x="1278648" y="511969"/>
            <a:ext cx="10138651" cy="986631"/>
          </a:xfrm>
        </p:spPr>
        <p:txBody>
          <a:bodyPr anchor="t" anchorCtr="0">
            <a:normAutofit/>
          </a:bodyPr>
          <a:lstStyle>
            <a:lvl1pPr>
              <a:defRPr sz="3000">
                <a:solidFill>
                  <a:srgbClr val="00325E"/>
                </a:solidFill>
              </a:defRPr>
            </a:lvl1pPr>
          </a:lstStyle>
          <a:p>
            <a:r>
              <a:rPr lang="en-US"/>
              <a:t>Click to edit Master title style</a:t>
            </a:r>
            <a:endParaRPr lang="es-FI"/>
          </a:p>
        </p:txBody>
      </p:sp>
      <p:sp>
        <p:nvSpPr>
          <p:cNvPr id="3" name="Marcador de contenido 2">
            <a:extLst>
              <a:ext uri="{FF2B5EF4-FFF2-40B4-BE49-F238E27FC236}">
                <a16:creationId xmlns:a16="http://schemas.microsoft.com/office/drawing/2014/main" id="{08E702E6-E91B-78C1-E23D-63A6E97461CF}"/>
              </a:ext>
            </a:extLst>
          </p:cNvPr>
          <p:cNvSpPr>
            <a:spLocks noGrp="1"/>
          </p:cNvSpPr>
          <p:nvPr>
            <p:ph idx="1"/>
          </p:nvPr>
        </p:nvSpPr>
        <p:spPr>
          <a:xfrm>
            <a:off x="838200" y="2278857"/>
            <a:ext cx="10515600" cy="3898106"/>
          </a:xfrm>
        </p:spPr>
        <p:txBody>
          <a:bodyPr/>
          <a:lstStyle>
            <a:lvl1pPr>
              <a:buClr>
                <a:schemeClr val="accent6"/>
              </a:buClr>
              <a:defRPr sz="2400"/>
            </a:lvl1pPr>
            <a:lvl2pPr>
              <a:buClr>
                <a:schemeClr val="accent6"/>
              </a:buClr>
              <a:defRPr sz="2000"/>
            </a:lvl2pPr>
            <a:lvl3pPr>
              <a:buClr>
                <a:schemeClr val="accent6"/>
              </a:buClr>
              <a:defRPr sz="1600"/>
            </a:lvl3pPr>
            <a:lvl4pPr>
              <a:buClr>
                <a:schemeClr val="accent6"/>
              </a:buClr>
              <a:defRPr sz="1200"/>
            </a:lvl4pPr>
            <a:lvl5pPr>
              <a:buClr>
                <a:schemeClr val="accent6"/>
              </a:buCl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FI"/>
          </a:p>
        </p:txBody>
      </p:sp>
      <p:sp>
        <p:nvSpPr>
          <p:cNvPr id="11" name="Marcador de texto 3">
            <a:extLst>
              <a:ext uri="{FF2B5EF4-FFF2-40B4-BE49-F238E27FC236}">
                <a16:creationId xmlns:a16="http://schemas.microsoft.com/office/drawing/2014/main" id="{9433090C-E243-6C9A-B6D1-D0ECB2357AAF}"/>
              </a:ext>
            </a:extLst>
          </p:cNvPr>
          <p:cNvSpPr>
            <a:spLocks noGrp="1"/>
          </p:cNvSpPr>
          <p:nvPr>
            <p:ph type="body" sz="half" idx="2"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14" name="Imagen 13" descr="Forma&#10;&#10;Descripción generada automáticamente con confianza baja">
            <a:extLst>
              <a:ext uri="{FF2B5EF4-FFF2-40B4-BE49-F238E27FC236}">
                <a16:creationId xmlns:a16="http://schemas.microsoft.com/office/drawing/2014/main" id="{48C3DBCE-6501-6965-618E-E54C79EF721F}"/>
              </a:ext>
            </a:extLst>
          </p:cNvPr>
          <p:cNvPicPr>
            <a:picLocks noChangeAspect="1"/>
          </p:cNvPicPr>
          <p:nvPr userDrawn="1"/>
        </p:nvPicPr>
        <p:blipFill>
          <a:blip r:embed="rId2">
            <a:alphaModFix amt="4000"/>
          </a:blip>
          <a:stretch>
            <a:fillRect/>
          </a:stretch>
        </p:blipFill>
        <p:spPr>
          <a:xfrm>
            <a:off x="-142676" y="5972683"/>
            <a:ext cx="1132457" cy="1132457"/>
          </a:xfrm>
          <a:prstGeom prst="rect">
            <a:avLst/>
          </a:prstGeom>
        </p:spPr>
      </p:pic>
      <p:pic>
        <p:nvPicPr>
          <p:cNvPr id="5" name="Picture 4" descr="A blue square with a black background&#10;&#10;Description automatically generated">
            <a:extLst>
              <a:ext uri="{FF2B5EF4-FFF2-40B4-BE49-F238E27FC236}">
                <a16:creationId xmlns:a16="http://schemas.microsoft.com/office/drawing/2014/main" id="{B7B9C3E9-0D0E-EAA2-14BB-19382CA72E96}"/>
              </a:ext>
            </a:extLst>
          </p:cNvPr>
          <p:cNvPicPr>
            <a:picLocks noChangeAspect="1"/>
          </p:cNvPicPr>
          <p:nvPr userDrawn="1"/>
        </p:nvPicPr>
        <p:blipFill>
          <a:blip r:embed="rId3"/>
          <a:stretch>
            <a:fillRect/>
          </a:stretch>
        </p:blipFill>
        <p:spPr>
          <a:xfrm>
            <a:off x="526602" y="435695"/>
            <a:ext cx="623195" cy="623195"/>
          </a:xfrm>
          <a:prstGeom prst="rect">
            <a:avLst/>
          </a:prstGeom>
        </p:spPr>
      </p:pic>
    </p:spTree>
    <p:extLst>
      <p:ext uri="{BB962C8B-B14F-4D97-AF65-F5344CB8AC3E}">
        <p14:creationId xmlns:p14="http://schemas.microsoft.com/office/powerpoint/2010/main" val="37542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D45E1EC-3C66-2552-8C46-F1A71FE3DD00}"/>
              </a:ext>
            </a:extLst>
          </p:cNvPr>
          <p:cNvSpPr/>
          <p:nvPr userDrawn="1"/>
        </p:nvSpPr>
        <p:spPr>
          <a:xfrm>
            <a:off x="0" y="0"/>
            <a:ext cx="5989983" cy="6858000"/>
          </a:xfrm>
          <a:prstGeom prst="rect">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9890B2-85B3-7139-7679-77FDBFD98546}"/>
              </a:ext>
            </a:extLst>
          </p:cNvPr>
          <p:cNvSpPr>
            <a:spLocks noGrp="1"/>
          </p:cNvSpPr>
          <p:nvPr>
            <p:ph type="title"/>
          </p:nvPr>
        </p:nvSpPr>
        <p:spPr>
          <a:xfrm>
            <a:off x="831850" y="1232660"/>
            <a:ext cx="4336498" cy="2852737"/>
          </a:xfrm>
        </p:spPr>
        <p:txBody>
          <a:bodyPr anchor="b">
            <a:normAutofit/>
          </a:bodyPr>
          <a:lstStyle>
            <a:lvl1pPr>
              <a:defRPr sz="4000" b="0">
                <a:solidFill>
                  <a:schemeClr val="bg1"/>
                </a:solidFill>
              </a:defRPr>
            </a:lvl1pPr>
          </a:lstStyle>
          <a:p>
            <a:r>
              <a:rPr lang="en-US"/>
              <a:t>Click to edit Master title style</a:t>
            </a:r>
            <a:endParaRPr lang="es-FI"/>
          </a:p>
        </p:txBody>
      </p:sp>
      <p:sp>
        <p:nvSpPr>
          <p:cNvPr id="3" name="Marcador de texto 2">
            <a:extLst>
              <a:ext uri="{FF2B5EF4-FFF2-40B4-BE49-F238E27FC236}">
                <a16:creationId xmlns:a16="http://schemas.microsoft.com/office/drawing/2014/main" id="{420BD7E0-2391-69FC-EE03-B69569DF074F}"/>
              </a:ext>
            </a:extLst>
          </p:cNvPr>
          <p:cNvSpPr>
            <a:spLocks noGrp="1"/>
          </p:cNvSpPr>
          <p:nvPr>
            <p:ph type="body" idx="1"/>
          </p:nvPr>
        </p:nvSpPr>
        <p:spPr>
          <a:xfrm>
            <a:off x="831850" y="4743104"/>
            <a:ext cx="4336498" cy="72859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Rectángulo redondeado 8">
            <a:extLst>
              <a:ext uri="{FF2B5EF4-FFF2-40B4-BE49-F238E27FC236}">
                <a16:creationId xmlns:a16="http://schemas.microsoft.com/office/drawing/2014/main" id="{AB580300-6EC0-9990-41B2-457071F931F4}"/>
              </a:ext>
            </a:extLst>
          </p:cNvPr>
          <p:cNvSpPr/>
          <p:nvPr userDrawn="1"/>
        </p:nvSpPr>
        <p:spPr>
          <a:xfrm>
            <a:off x="927327" y="4381430"/>
            <a:ext cx="1245705" cy="67470"/>
          </a:xfrm>
          <a:prstGeom prst="roundRect">
            <a:avLst>
              <a:gd name="adj" fmla="val 50000"/>
            </a:avLst>
          </a:prstGeom>
          <a:solidFill>
            <a:srgbClr val="5BD8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arcador de posición de imagen 14">
            <a:extLst>
              <a:ext uri="{FF2B5EF4-FFF2-40B4-BE49-F238E27FC236}">
                <a16:creationId xmlns:a16="http://schemas.microsoft.com/office/drawing/2014/main" id="{8F2A7414-A29E-530F-0D3B-242218B4E0E6}"/>
              </a:ext>
            </a:extLst>
          </p:cNvPr>
          <p:cNvSpPr>
            <a:spLocks noGrp="1"/>
          </p:cNvSpPr>
          <p:nvPr>
            <p:ph type="pic" sz="quarter" idx="10"/>
          </p:nvPr>
        </p:nvSpPr>
        <p:spPr>
          <a:xfrm>
            <a:off x="5989982" y="0"/>
            <a:ext cx="6202017" cy="6858000"/>
          </a:xfrm>
        </p:spPr>
        <p:txBody>
          <a:bodyPr/>
          <a:lstStyle/>
          <a:p>
            <a:r>
              <a:rPr lang="en-US"/>
              <a:t>Click icon to add picture</a:t>
            </a:r>
          </a:p>
        </p:txBody>
      </p:sp>
      <p:pic>
        <p:nvPicPr>
          <p:cNvPr id="5" name="Imagen 4">
            <a:extLst>
              <a:ext uri="{FF2B5EF4-FFF2-40B4-BE49-F238E27FC236}">
                <a16:creationId xmlns:a16="http://schemas.microsoft.com/office/drawing/2014/main" id="{DBA0EA6C-DBA2-CAA2-DBA6-E981BD8E05EF}"/>
              </a:ext>
            </a:extLst>
          </p:cNvPr>
          <p:cNvPicPr>
            <a:picLocks noChangeAspect="1"/>
          </p:cNvPicPr>
          <p:nvPr userDrawn="1"/>
        </p:nvPicPr>
        <p:blipFill>
          <a:blip r:embed="rId2"/>
          <a:stretch>
            <a:fillRect/>
          </a:stretch>
        </p:blipFill>
        <p:spPr>
          <a:xfrm>
            <a:off x="629477" y="638399"/>
            <a:ext cx="1087811" cy="335901"/>
          </a:xfrm>
          <a:prstGeom prst="rect">
            <a:avLst/>
          </a:prstGeom>
        </p:spPr>
      </p:pic>
      <p:pic>
        <p:nvPicPr>
          <p:cNvPr id="6" name="Picture 5" descr="A green crescent moon with black background&#10;&#10;Description automatically generated">
            <a:extLst>
              <a:ext uri="{FF2B5EF4-FFF2-40B4-BE49-F238E27FC236}">
                <a16:creationId xmlns:a16="http://schemas.microsoft.com/office/drawing/2014/main" id="{07F8DB8B-0A91-A3FC-2541-6F808600429C}"/>
              </a:ext>
            </a:extLst>
          </p:cNvPr>
          <p:cNvPicPr>
            <a:picLocks noChangeAspect="1"/>
          </p:cNvPicPr>
          <p:nvPr userDrawn="1"/>
        </p:nvPicPr>
        <p:blipFill>
          <a:blip r:embed="rId3"/>
          <a:stretch>
            <a:fillRect/>
          </a:stretch>
        </p:blipFill>
        <p:spPr>
          <a:xfrm rot="18383945">
            <a:off x="286300" y="5624239"/>
            <a:ext cx="686353" cy="1364018"/>
          </a:xfrm>
          <a:prstGeom prst="rect">
            <a:avLst/>
          </a:prstGeom>
        </p:spPr>
      </p:pic>
    </p:spTree>
    <p:extLst>
      <p:ext uri="{BB962C8B-B14F-4D97-AF65-F5344CB8AC3E}">
        <p14:creationId xmlns:p14="http://schemas.microsoft.com/office/powerpoint/2010/main" val="231316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D45E1EC-3C66-2552-8C46-F1A71FE3DD00}"/>
              </a:ext>
            </a:extLst>
          </p:cNvPr>
          <p:cNvSpPr/>
          <p:nvPr userDrawn="1"/>
        </p:nvSpPr>
        <p:spPr>
          <a:xfrm>
            <a:off x="0" y="0"/>
            <a:ext cx="5989983" cy="6858000"/>
          </a:xfrm>
          <a:prstGeom prst="rect">
            <a:avLst/>
          </a:prstGeom>
          <a:solidFill>
            <a:srgbClr val="FFF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9890B2-85B3-7139-7679-77FDBFD98546}"/>
              </a:ext>
            </a:extLst>
          </p:cNvPr>
          <p:cNvSpPr>
            <a:spLocks noGrp="1"/>
          </p:cNvSpPr>
          <p:nvPr>
            <p:ph type="title"/>
          </p:nvPr>
        </p:nvSpPr>
        <p:spPr>
          <a:xfrm>
            <a:off x="831850" y="1232660"/>
            <a:ext cx="4336498" cy="2852737"/>
          </a:xfrm>
        </p:spPr>
        <p:txBody>
          <a:bodyPr anchor="b">
            <a:normAutofit/>
          </a:bodyPr>
          <a:lstStyle>
            <a:lvl1pPr>
              <a:defRPr sz="4000" b="0">
                <a:solidFill>
                  <a:srgbClr val="00325E"/>
                </a:solidFill>
              </a:defRPr>
            </a:lvl1pPr>
          </a:lstStyle>
          <a:p>
            <a:r>
              <a:rPr lang="en-US"/>
              <a:t>Click to edit Master title style</a:t>
            </a:r>
            <a:endParaRPr lang="es-FI"/>
          </a:p>
        </p:txBody>
      </p:sp>
      <p:sp>
        <p:nvSpPr>
          <p:cNvPr id="3" name="Marcador de texto 2">
            <a:extLst>
              <a:ext uri="{FF2B5EF4-FFF2-40B4-BE49-F238E27FC236}">
                <a16:creationId xmlns:a16="http://schemas.microsoft.com/office/drawing/2014/main" id="{420BD7E0-2391-69FC-EE03-B69569DF074F}"/>
              </a:ext>
            </a:extLst>
          </p:cNvPr>
          <p:cNvSpPr>
            <a:spLocks noGrp="1"/>
          </p:cNvSpPr>
          <p:nvPr>
            <p:ph type="body" idx="1"/>
          </p:nvPr>
        </p:nvSpPr>
        <p:spPr>
          <a:xfrm>
            <a:off x="831850" y="4743104"/>
            <a:ext cx="4336498" cy="728594"/>
          </a:xfrm>
        </p:spPr>
        <p:txBody>
          <a:bodyPr>
            <a:normAutofit/>
          </a:bodyPr>
          <a:lstStyle>
            <a:lvl1pPr marL="0" indent="0">
              <a:buNone/>
              <a:defRPr sz="2000">
                <a:solidFill>
                  <a:srgbClr val="00325E"/>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Rectángulo redondeado 8">
            <a:extLst>
              <a:ext uri="{FF2B5EF4-FFF2-40B4-BE49-F238E27FC236}">
                <a16:creationId xmlns:a16="http://schemas.microsoft.com/office/drawing/2014/main" id="{AB580300-6EC0-9990-41B2-457071F931F4}"/>
              </a:ext>
            </a:extLst>
          </p:cNvPr>
          <p:cNvSpPr/>
          <p:nvPr userDrawn="1"/>
        </p:nvSpPr>
        <p:spPr>
          <a:xfrm>
            <a:off x="927327" y="4381430"/>
            <a:ext cx="1245705" cy="67470"/>
          </a:xfrm>
          <a:prstGeom prst="roundRect">
            <a:avLst>
              <a:gd name="adj" fmla="val 50000"/>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arcador de posición de imagen 14">
            <a:extLst>
              <a:ext uri="{FF2B5EF4-FFF2-40B4-BE49-F238E27FC236}">
                <a16:creationId xmlns:a16="http://schemas.microsoft.com/office/drawing/2014/main" id="{8F2A7414-A29E-530F-0D3B-242218B4E0E6}"/>
              </a:ext>
            </a:extLst>
          </p:cNvPr>
          <p:cNvSpPr>
            <a:spLocks noGrp="1"/>
          </p:cNvSpPr>
          <p:nvPr>
            <p:ph type="pic" sz="quarter" idx="10"/>
          </p:nvPr>
        </p:nvSpPr>
        <p:spPr>
          <a:xfrm>
            <a:off x="5989982" y="0"/>
            <a:ext cx="6202017" cy="4448900"/>
          </a:xfrm>
        </p:spPr>
        <p:txBody>
          <a:bodyPr/>
          <a:lstStyle/>
          <a:p>
            <a:r>
              <a:rPr lang="en-US"/>
              <a:t>Click icon to add picture</a:t>
            </a:r>
          </a:p>
        </p:txBody>
      </p:sp>
      <p:sp>
        <p:nvSpPr>
          <p:cNvPr id="5" name="Marcador de texto 3">
            <a:extLst>
              <a:ext uri="{FF2B5EF4-FFF2-40B4-BE49-F238E27FC236}">
                <a16:creationId xmlns:a16="http://schemas.microsoft.com/office/drawing/2014/main" id="{9373BF6A-CB9E-D139-35DC-68682E01250A}"/>
              </a:ext>
            </a:extLst>
          </p:cNvPr>
          <p:cNvSpPr>
            <a:spLocks noGrp="1"/>
          </p:cNvSpPr>
          <p:nvPr>
            <p:ph type="body" sz="half" idx="2"/>
          </p:nvPr>
        </p:nvSpPr>
        <p:spPr>
          <a:xfrm>
            <a:off x="6529388" y="5039450"/>
            <a:ext cx="4824412" cy="787400"/>
          </a:xfrm>
        </p:spPr>
        <p:txBody>
          <a:bodyPr>
            <a:normAutofit/>
          </a:bodyPr>
          <a:lstStyle>
            <a:lvl1pPr marL="0" indent="0">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Marcador de texto 3">
            <a:extLst>
              <a:ext uri="{FF2B5EF4-FFF2-40B4-BE49-F238E27FC236}">
                <a16:creationId xmlns:a16="http://schemas.microsoft.com/office/drawing/2014/main" id="{4D465018-CCA3-C100-BE12-0676085AC4A3}"/>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10" name="Picture 9" descr="A blue and green text on a black background&#10;&#10;Description automatically generated">
            <a:extLst>
              <a:ext uri="{FF2B5EF4-FFF2-40B4-BE49-F238E27FC236}">
                <a16:creationId xmlns:a16="http://schemas.microsoft.com/office/drawing/2014/main" id="{3C7956CF-E872-D4E9-6E8B-643145A42AAD}"/>
              </a:ext>
            </a:extLst>
          </p:cNvPr>
          <p:cNvPicPr>
            <a:picLocks noChangeAspect="1"/>
          </p:cNvPicPr>
          <p:nvPr userDrawn="1"/>
        </p:nvPicPr>
        <p:blipFill>
          <a:blip r:embed="rId2"/>
          <a:stretch>
            <a:fillRect/>
          </a:stretch>
        </p:blipFill>
        <p:spPr>
          <a:xfrm>
            <a:off x="831850" y="574953"/>
            <a:ext cx="1256493" cy="386613"/>
          </a:xfrm>
          <a:prstGeom prst="rect">
            <a:avLst/>
          </a:prstGeom>
        </p:spPr>
      </p:pic>
      <p:pic>
        <p:nvPicPr>
          <p:cNvPr id="13" name="Picture 12" descr="A blue flower on a black background&#10;&#10;Description automatically generated">
            <a:extLst>
              <a:ext uri="{FF2B5EF4-FFF2-40B4-BE49-F238E27FC236}">
                <a16:creationId xmlns:a16="http://schemas.microsoft.com/office/drawing/2014/main" id="{826A92AC-3FFC-B7B9-19A2-5EC0A1BA8A06}"/>
              </a:ext>
            </a:extLst>
          </p:cNvPr>
          <p:cNvPicPr>
            <a:picLocks noChangeAspect="1"/>
          </p:cNvPicPr>
          <p:nvPr userDrawn="1"/>
        </p:nvPicPr>
        <p:blipFill>
          <a:blip r:embed="rId3"/>
          <a:stretch>
            <a:fillRect/>
          </a:stretch>
        </p:blipFill>
        <p:spPr>
          <a:xfrm>
            <a:off x="203427" y="5971382"/>
            <a:ext cx="723900" cy="800100"/>
          </a:xfrm>
          <a:prstGeom prst="rect">
            <a:avLst/>
          </a:prstGeom>
        </p:spPr>
      </p:pic>
    </p:spTree>
    <p:extLst>
      <p:ext uri="{BB962C8B-B14F-4D97-AF65-F5344CB8AC3E}">
        <p14:creationId xmlns:p14="http://schemas.microsoft.com/office/powerpoint/2010/main" val="64740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12" name="Marcador de texto 3">
            <a:extLst>
              <a:ext uri="{FF2B5EF4-FFF2-40B4-BE49-F238E27FC236}">
                <a16:creationId xmlns:a16="http://schemas.microsoft.com/office/drawing/2014/main" id="{2C0E8DF5-DB6A-77A6-0319-6DB4F928BD47}"/>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sp>
        <p:nvSpPr>
          <p:cNvPr id="8" name="Título 1">
            <a:extLst>
              <a:ext uri="{FF2B5EF4-FFF2-40B4-BE49-F238E27FC236}">
                <a16:creationId xmlns:a16="http://schemas.microsoft.com/office/drawing/2014/main" id="{21B7EB64-D35B-5709-001D-1E34ABB31B8B}"/>
              </a:ext>
            </a:extLst>
          </p:cNvPr>
          <p:cNvSpPr>
            <a:spLocks noGrp="1"/>
          </p:cNvSpPr>
          <p:nvPr>
            <p:ph type="title"/>
          </p:nvPr>
        </p:nvSpPr>
        <p:spPr>
          <a:xfrm>
            <a:off x="1278648" y="511969"/>
            <a:ext cx="10138651" cy="986631"/>
          </a:xfrm>
        </p:spPr>
        <p:txBody>
          <a:bodyPr anchor="t" anchorCtr="0">
            <a:normAutofit/>
          </a:bodyPr>
          <a:lstStyle>
            <a:lvl1pPr>
              <a:defRPr sz="3000">
                <a:solidFill>
                  <a:srgbClr val="00325E"/>
                </a:solidFill>
              </a:defRPr>
            </a:lvl1pPr>
          </a:lstStyle>
          <a:p>
            <a:r>
              <a:rPr lang="en-US"/>
              <a:t>Click to edit Master title style</a:t>
            </a:r>
            <a:endParaRPr lang="es-FI"/>
          </a:p>
        </p:txBody>
      </p:sp>
      <p:pic>
        <p:nvPicPr>
          <p:cNvPr id="4" name="Picture 3" descr="A blue square with a black background&#10;&#10;Description automatically generated">
            <a:extLst>
              <a:ext uri="{FF2B5EF4-FFF2-40B4-BE49-F238E27FC236}">
                <a16:creationId xmlns:a16="http://schemas.microsoft.com/office/drawing/2014/main" id="{F6194B9A-C0D9-C392-0AB2-DD9FB0A1FA1E}"/>
              </a:ext>
            </a:extLst>
          </p:cNvPr>
          <p:cNvPicPr>
            <a:picLocks noChangeAspect="1"/>
          </p:cNvPicPr>
          <p:nvPr userDrawn="1"/>
        </p:nvPicPr>
        <p:blipFill>
          <a:blip r:embed="rId2"/>
          <a:stretch>
            <a:fillRect/>
          </a:stretch>
        </p:blipFill>
        <p:spPr>
          <a:xfrm>
            <a:off x="462281" y="380444"/>
            <a:ext cx="624840" cy="624840"/>
          </a:xfrm>
          <a:prstGeom prst="rect">
            <a:avLst/>
          </a:prstGeom>
        </p:spPr>
      </p:pic>
      <p:pic>
        <p:nvPicPr>
          <p:cNvPr id="6" name="Picture 5" descr="A yellow half of a fruit&#10;&#10;Description automatically generated">
            <a:extLst>
              <a:ext uri="{FF2B5EF4-FFF2-40B4-BE49-F238E27FC236}">
                <a16:creationId xmlns:a16="http://schemas.microsoft.com/office/drawing/2014/main" id="{AFDBEE23-2840-457A-F158-BED506BDE796}"/>
              </a:ext>
            </a:extLst>
          </p:cNvPr>
          <p:cNvPicPr>
            <a:picLocks noChangeAspect="1"/>
          </p:cNvPicPr>
          <p:nvPr userDrawn="1"/>
        </p:nvPicPr>
        <p:blipFill>
          <a:blip r:embed="rId3">
            <a:alphaModFix amt="23000"/>
          </a:blip>
          <a:stretch>
            <a:fillRect/>
          </a:stretch>
        </p:blipFill>
        <p:spPr>
          <a:xfrm>
            <a:off x="0" y="3429000"/>
            <a:ext cx="3429000" cy="3733800"/>
          </a:xfrm>
          <a:prstGeom prst="rect">
            <a:avLst/>
          </a:prstGeom>
        </p:spPr>
      </p:pic>
      <p:pic>
        <p:nvPicPr>
          <p:cNvPr id="9" name="Picture 8" descr="An orange star on a black background&#10;&#10;Description automatically generated">
            <a:extLst>
              <a:ext uri="{FF2B5EF4-FFF2-40B4-BE49-F238E27FC236}">
                <a16:creationId xmlns:a16="http://schemas.microsoft.com/office/drawing/2014/main" id="{C142DB56-DC6F-09E9-73F4-AEE1270C093F}"/>
              </a:ext>
            </a:extLst>
          </p:cNvPr>
          <p:cNvPicPr>
            <a:picLocks noChangeAspect="1"/>
          </p:cNvPicPr>
          <p:nvPr userDrawn="1"/>
        </p:nvPicPr>
        <p:blipFill>
          <a:blip r:embed="rId4">
            <a:alphaModFix amt="24000"/>
          </a:blip>
          <a:stretch>
            <a:fillRect/>
          </a:stretch>
        </p:blipFill>
        <p:spPr>
          <a:xfrm>
            <a:off x="10091872" y="-813458"/>
            <a:ext cx="2650853" cy="2650853"/>
          </a:xfrm>
          <a:prstGeom prst="rect">
            <a:avLst/>
          </a:prstGeom>
        </p:spPr>
      </p:pic>
    </p:spTree>
    <p:extLst>
      <p:ext uri="{BB962C8B-B14F-4D97-AF65-F5344CB8AC3E}">
        <p14:creationId xmlns:p14="http://schemas.microsoft.com/office/powerpoint/2010/main" val="60049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29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CA23146-E241-097B-2FAE-F66051F14E65}"/>
              </a:ext>
            </a:extLst>
          </p:cNvPr>
          <p:cNvSpPr/>
          <p:nvPr userDrawn="1"/>
        </p:nvSpPr>
        <p:spPr>
          <a:xfrm>
            <a:off x="1" y="0"/>
            <a:ext cx="5183188" cy="6858000"/>
          </a:xfrm>
          <a:prstGeom prst="rect">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7216B045-33D3-6308-3A2C-6777560B33A1}"/>
              </a:ext>
            </a:extLst>
          </p:cNvPr>
          <p:cNvSpPr>
            <a:spLocks noGrp="1"/>
          </p:cNvSpPr>
          <p:nvPr>
            <p:ph type="title"/>
          </p:nvPr>
        </p:nvSpPr>
        <p:spPr>
          <a:xfrm>
            <a:off x="839788" y="1395883"/>
            <a:ext cx="3932237" cy="1600200"/>
          </a:xfrm>
        </p:spPr>
        <p:txBody>
          <a:bodyPr anchor="b"/>
          <a:lstStyle>
            <a:lvl1pPr>
              <a:defRPr sz="3200" b="1" i="0">
                <a:solidFill>
                  <a:srgbClr val="FFF8EC"/>
                </a:solidFill>
                <a:latin typeface="Arial" panose="020B0604020202020204" pitchFamily="34" charset="0"/>
                <a:cs typeface="Arial" panose="020B0604020202020204" pitchFamily="34" charset="0"/>
              </a:defRPr>
            </a:lvl1pPr>
          </a:lstStyle>
          <a:p>
            <a:r>
              <a:rPr lang="en-US"/>
              <a:t>Click to edit Master title style</a:t>
            </a:r>
            <a:endParaRPr lang="es-FI"/>
          </a:p>
        </p:txBody>
      </p:sp>
      <p:sp>
        <p:nvSpPr>
          <p:cNvPr id="4" name="Marcador de texto 3">
            <a:extLst>
              <a:ext uri="{FF2B5EF4-FFF2-40B4-BE49-F238E27FC236}">
                <a16:creationId xmlns:a16="http://schemas.microsoft.com/office/drawing/2014/main" id="{4CECE5A6-FB5A-43A4-D885-A71216FDD8B4}"/>
              </a:ext>
            </a:extLst>
          </p:cNvPr>
          <p:cNvSpPr>
            <a:spLocks noGrp="1"/>
          </p:cNvSpPr>
          <p:nvPr>
            <p:ph type="body" sz="half" idx="2"/>
          </p:nvPr>
        </p:nvSpPr>
        <p:spPr>
          <a:xfrm>
            <a:off x="839788" y="3493004"/>
            <a:ext cx="3932237" cy="956025"/>
          </a:xfrm>
        </p:spPr>
        <p:txBody>
          <a:bodyPr/>
          <a:lstStyle>
            <a:lvl1pPr marL="0" indent="0">
              <a:buNone/>
              <a:defRPr sz="1600">
                <a:solidFill>
                  <a:srgbClr val="FFF8E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Marcador de contenido 2">
            <a:extLst>
              <a:ext uri="{FF2B5EF4-FFF2-40B4-BE49-F238E27FC236}">
                <a16:creationId xmlns:a16="http://schemas.microsoft.com/office/drawing/2014/main" id="{1F4D97B4-24BE-D4C9-ABB7-6BDC099E4CA2}"/>
              </a:ext>
            </a:extLst>
          </p:cNvPr>
          <p:cNvSpPr>
            <a:spLocks noGrp="1"/>
          </p:cNvSpPr>
          <p:nvPr>
            <p:ph idx="1"/>
          </p:nvPr>
        </p:nvSpPr>
        <p:spPr>
          <a:xfrm>
            <a:off x="6096000" y="987425"/>
            <a:ext cx="5259387" cy="4873625"/>
          </a:xfrm>
        </p:spPr>
        <p:txBody>
          <a:bodyPr/>
          <a:lstStyle>
            <a:lvl1pPr>
              <a:buClr>
                <a:schemeClr val="accent2"/>
              </a:buClr>
              <a:defRPr sz="2000"/>
            </a:lvl1pPr>
            <a:lvl2pPr>
              <a:buClr>
                <a:schemeClr val="accent2"/>
              </a:buClr>
              <a:defRPr sz="1600"/>
            </a:lvl2pPr>
            <a:lvl3pPr>
              <a:buClr>
                <a:schemeClr val="accent2"/>
              </a:buClr>
              <a:defRPr sz="1200"/>
            </a:lvl3pPr>
            <a:lvl4pPr>
              <a:buClr>
                <a:schemeClr val="accent2"/>
              </a:buClr>
              <a:defRPr sz="1000"/>
            </a:lvl4pPr>
            <a:lvl5pPr>
              <a:buClr>
                <a:schemeClr val="accent2"/>
              </a:buCl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FI"/>
          </a:p>
        </p:txBody>
      </p:sp>
      <p:sp>
        <p:nvSpPr>
          <p:cNvPr id="13" name="Marcador de texto 3">
            <a:extLst>
              <a:ext uri="{FF2B5EF4-FFF2-40B4-BE49-F238E27FC236}">
                <a16:creationId xmlns:a16="http://schemas.microsoft.com/office/drawing/2014/main" id="{81AB94B0-1CA4-9E0F-5D63-8BCF73F23B33}"/>
              </a:ext>
            </a:extLst>
          </p:cNvPr>
          <p:cNvSpPr>
            <a:spLocks noGrp="1"/>
          </p:cNvSpPr>
          <p:nvPr>
            <p:ph type="body" sz="half" idx="11"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sp>
        <p:nvSpPr>
          <p:cNvPr id="15" name="Marcador de posición de imagen 14">
            <a:extLst>
              <a:ext uri="{FF2B5EF4-FFF2-40B4-BE49-F238E27FC236}">
                <a16:creationId xmlns:a16="http://schemas.microsoft.com/office/drawing/2014/main" id="{BD82E156-1DA9-07DA-8A95-A0628FD2D817}"/>
              </a:ext>
            </a:extLst>
          </p:cNvPr>
          <p:cNvSpPr>
            <a:spLocks noGrp="1"/>
          </p:cNvSpPr>
          <p:nvPr>
            <p:ph type="pic" sz="quarter" idx="12"/>
          </p:nvPr>
        </p:nvSpPr>
        <p:spPr>
          <a:xfrm>
            <a:off x="839788" y="4972050"/>
            <a:ext cx="3932237" cy="1285875"/>
          </a:xfrm>
        </p:spPr>
        <p:txBody>
          <a:bodyPr>
            <a:normAutofit/>
          </a:bodyPr>
          <a:lstStyle>
            <a:lvl1pPr>
              <a:defRPr sz="2000"/>
            </a:lvl1pPr>
          </a:lstStyle>
          <a:p>
            <a:r>
              <a:rPr lang="en-US"/>
              <a:t>Click icon to add picture</a:t>
            </a:r>
          </a:p>
        </p:txBody>
      </p:sp>
      <p:pic>
        <p:nvPicPr>
          <p:cNvPr id="6" name="Imagen 5">
            <a:extLst>
              <a:ext uri="{FF2B5EF4-FFF2-40B4-BE49-F238E27FC236}">
                <a16:creationId xmlns:a16="http://schemas.microsoft.com/office/drawing/2014/main" id="{7F68B8AE-80FF-F1B9-0832-8322C805549C}"/>
              </a:ext>
            </a:extLst>
          </p:cNvPr>
          <p:cNvPicPr>
            <a:picLocks noChangeAspect="1"/>
          </p:cNvPicPr>
          <p:nvPr userDrawn="1"/>
        </p:nvPicPr>
        <p:blipFill>
          <a:blip r:embed="rId2"/>
          <a:stretch>
            <a:fillRect/>
          </a:stretch>
        </p:blipFill>
        <p:spPr>
          <a:xfrm>
            <a:off x="629476" y="670040"/>
            <a:ext cx="1132418" cy="349675"/>
          </a:xfrm>
          <a:prstGeom prst="rect">
            <a:avLst/>
          </a:prstGeom>
        </p:spPr>
      </p:pic>
      <p:pic>
        <p:nvPicPr>
          <p:cNvPr id="7" name="Picture 6" descr="A yellow and black sun&#10;&#10;Description automatically generated">
            <a:extLst>
              <a:ext uri="{FF2B5EF4-FFF2-40B4-BE49-F238E27FC236}">
                <a16:creationId xmlns:a16="http://schemas.microsoft.com/office/drawing/2014/main" id="{4D0D9D0E-07CD-7FC4-50D4-AFD525D2712B}"/>
              </a:ext>
            </a:extLst>
          </p:cNvPr>
          <p:cNvPicPr>
            <a:picLocks noChangeAspect="1"/>
          </p:cNvPicPr>
          <p:nvPr userDrawn="1"/>
        </p:nvPicPr>
        <p:blipFill>
          <a:blip r:embed="rId3">
            <a:alphaModFix amt="25000"/>
          </a:blip>
          <a:stretch>
            <a:fillRect/>
          </a:stretch>
        </p:blipFill>
        <p:spPr>
          <a:xfrm>
            <a:off x="-73023" y="4219303"/>
            <a:ext cx="1550100" cy="3632834"/>
          </a:xfrm>
          <a:prstGeom prst="rect">
            <a:avLst/>
          </a:prstGeom>
        </p:spPr>
      </p:pic>
    </p:spTree>
    <p:extLst>
      <p:ext uri="{BB962C8B-B14F-4D97-AF65-F5344CB8AC3E}">
        <p14:creationId xmlns:p14="http://schemas.microsoft.com/office/powerpoint/2010/main" val="350056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46EFFE1-6EDA-7781-040F-856DA3117E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FI"/>
          </a:p>
        </p:txBody>
      </p:sp>
      <p:sp>
        <p:nvSpPr>
          <p:cNvPr id="3" name="Marcador de texto 2">
            <a:extLst>
              <a:ext uri="{FF2B5EF4-FFF2-40B4-BE49-F238E27FC236}">
                <a16:creationId xmlns:a16="http://schemas.microsoft.com/office/drawing/2014/main" id="{730AEE55-24B9-317D-3DAF-604F5678D8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FI"/>
          </a:p>
        </p:txBody>
      </p:sp>
      <p:sp>
        <p:nvSpPr>
          <p:cNvPr id="4" name="Marcador de fecha 3">
            <a:extLst>
              <a:ext uri="{FF2B5EF4-FFF2-40B4-BE49-F238E27FC236}">
                <a16:creationId xmlns:a16="http://schemas.microsoft.com/office/drawing/2014/main" id="{22D4D1EC-063D-906C-EBD5-3CE9B6DE48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fld id="{3FAA60E5-60DB-944E-A838-5D6926DC028E}" type="datetimeFigureOut">
              <a:rPr lang="es-FI" smtClean="0"/>
              <a:pPr/>
              <a:t>12/23/2025</a:t>
            </a:fld>
            <a:endParaRPr lang="es-FI"/>
          </a:p>
        </p:txBody>
      </p:sp>
      <p:sp>
        <p:nvSpPr>
          <p:cNvPr id="5" name="Marcador de pie de página 4">
            <a:extLst>
              <a:ext uri="{FF2B5EF4-FFF2-40B4-BE49-F238E27FC236}">
                <a16:creationId xmlns:a16="http://schemas.microsoft.com/office/drawing/2014/main" id="{04652B55-5C57-EF47-41D7-869293357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s-FI"/>
          </a:p>
        </p:txBody>
      </p:sp>
      <p:sp>
        <p:nvSpPr>
          <p:cNvPr id="6" name="Marcador de número de diapositiva 5">
            <a:extLst>
              <a:ext uri="{FF2B5EF4-FFF2-40B4-BE49-F238E27FC236}">
                <a16:creationId xmlns:a16="http://schemas.microsoft.com/office/drawing/2014/main" id="{3771F779-E1B7-89D3-D025-C2F109C75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18013494-8289-2643-B86E-588EA5B8156F}" type="slidenum">
              <a:rPr lang="es-FI" smtClean="0"/>
              <a:pPr/>
              <a:t>‹#›</a:t>
            </a:fld>
            <a:endParaRPr lang="es-FI"/>
          </a:p>
        </p:txBody>
      </p:sp>
    </p:spTree>
    <p:extLst>
      <p:ext uri="{BB962C8B-B14F-4D97-AF65-F5344CB8AC3E}">
        <p14:creationId xmlns:p14="http://schemas.microsoft.com/office/powerpoint/2010/main" val="25520204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51" r:id="rId5"/>
    <p:sldLayoutId id="2147483661" r:id="rId6"/>
    <p:sldLayoutId id="2147483654" r:id="rId7"/>
    <p:sldLayoutId id="2147483655" r:id="rId8"/>
    <p:sldLayoutId id="2147483656" r:id="rId9"/>
    <p:sldLayoutId id="2147483657" r:id="rId10"/>
    <p:sldLayoutId id="2147483663" r:id="rId11"/>
    <p:sldLayoutId id="2147483664" r:id="rId12"/>
    <p:sldLayoutId id="2147483665" r:id="rId13"/>
    <p:sldLayoutId id="2147483666" r:id="rId14"/>
  </p:sldLayoutIdLst>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info.apertureed.com/en/hc/completing-ratings-frequently-asked-question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apertureed.thinkific.com/pages/on-demand-library" TargetMode="External"/><Relationship Id="rId5" Type="http://schemas.openxmlformats.org/officeDocument/2006/relationships/hyperlink" Target="https://info.apertureed.com/en/hc/printable-pdf-dessa-2-mini-and-dessa-2" TargetMode="External"/><Relationship Id="rId4" Type="http://schemas.openxmlformats.org/officeDocument/2006/relationships/hyperlink" Target="https://info.apertureed.com/en/hc/do-the-various-dessa-response-options-on-the-likert-scale-need-to-be-define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y_GpIJFM51k?start=4&amp;feature=oembed" TargetMode="Externa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EFB7F0-7ED2-4053-94B0-E74C1162DFB1}"/>
              </a:ext>
            </a:extLst>
          </p:cNvPr>
          <p:cNvSpPr>
            <a:spLocks noGrp="1"/>
          </p:cNvSpPr>
          <p:nvPr>
            <p:ph type="title"/>
          </p:nvPr>
        </p:nvSpPr>
        <p:spPr/>
        <p:txBody>
          <a:bodyPr>
            <a:normAutofit/>
          </a:bodyPr>
          <a:lstStyle/>
          <a:p>
            <a:r>
              <a:rPr lang="en-US" sz="3600" b="1" dirty="0"/>
              <a:t>Training Prep</a:t>
            </a:r>
          </a:p>
        </p:txBody>
      </p:sp>
      <p:pic>
        <p:nvPicPr>
          <p:cNvPr id="8" name="Content Placeholder 7">
            <a:extLst>
              <a:ext uri="{FF2B5EF4-FFF2-40B4-BE49-F238E27FC236}">
                <a16:creationId xmlns:a16="http://schemas.microsoft.com/office/drawing/2014/main" id="{C1F7425B-5A82-3B06-ED94-DD7BA519E3C4}"/>
              </a:ext>
            </a:extLst>
          </p:cNvPr>
          <p:cNvPicPr>
            <a:picLocks noGrp="1" noChangeAspect="1"/>
          </p:cNvPicPr>
          <p:nvPr>
            <p:ph idx="1"/>
          </p:nvPr>
        </p:nvPicPr>
        <p:blipFill>
          <a:blip r:embed="rId3"/>
          <a:stretch>
            <a:fillRect/>
          </a:stretch>
        </p:blipFill>
        <p:spPr>
          <a:xfrm>
            <a:off x="312556" y="1921934"/>
            <a:ext cx="11566888" cy="4599786"/>
          </a:xfrm>
        </p:spPr>
      </p:pic>
    </p:spTree>
    <p:extLst>
      <p:ext uri="{BB962C8B-B14F-4D97-AF65-F5344CB8AC3E}">
        <p14:creationId xmlns:p14="http://schemas.microsoft.com/office/powerpoint/2010/main" val="74358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8F06A-C763-E9EE-F823-08E5ABE7D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9AF61-9B93-A1C5-976F-991C13876A97}"/>
              </a:ext>
            </a:extLst>
          </p:cNvPr>
          <p:cNvSpPr>
            <a:spLocks noGrp="1"/>
          </p:cNvSpPr>
          <p:nvPr>
            <p:ph type="title"/>
          </p:nvPr>
        </p:nvSpPr>
        <p:spPr/>
        <p:txBody>
          <a:bodyPr>
            <a:normAutofit/>
          </a:bodyPr>
          <a:lstStyle/>
          <a:p>
            <a:r>
              <a:rPr lang="en-US" sz="4000" b="1" dirty="0"/>
              <a:t>Practice a Rating</a:t>
            </a:r>
          </a:p>
        </p:txBody>
      </p:sp>
      <p:sp>
        <p:nvSpPr>
          <p:cNvPr id="3" name="Content Placeholder 2">
            <a:extLst>
              <a:ext uri="{FF2B5EF4-FFF2-40B4-BE49-F238E27FC236}">
                <a16:creationId xmlns:a16="http://schemas.microsoft.com/office/drawing/2014/main" id="{E2378B67-E866-6FBA-9B14-336BE16F61DD}"/>
              </a:ext>
            </a:extLst>
          </p:cNvPr>
          <p:cNvSpPr>
            <a:spLocks noGrp="1"/>
          </p:cNvSpPr>
          <p:nvPr>
            <p:ph idx="1"/>
          </p:nvPr>
        </p:nvSpPr>
        <p:spPr/>
        <p:txBody>
          <a:bodyPr/>
          <a:lstStyle/>
          <a:p>
            <a:endParaRPr lang="en-US"/>
          </a:p>
        </p:txBody>
      </p:sp>
      <p:sp>
        <p:nvSpPr>
          <p:cNvPr id="6" name="Text Placeholder 5">
            <a:extLst>
              <a:ext uri="{FF2B5EF4-FFF2-40B4-BE49-F238E27FC236}">
                <a16:creationId xmlns:a16="http://schemas.microsoft.com/office/drawing/2014/main" id="{0EA085B4-DC2B-D17F-F781-236A387B29CC}"/>
              </a:ext>
            </a:extLst>
          </p:cNvPr>
          <p:cNvSpPr>
            <a:spLocks noGrp="1"/>
          </p:cNvSpPr>
          <p:nvPr>
            <p:ph type="body" sz="half" idx="2"/>
          </p:nvPr>
        </p:nvSpPr>
        <p:spPr/>
        <p:txBody>
          <a:bodyPr>
            <a:normAutofit fontScale="92500" lnSpcReduction="10000"/>
          </a:bodyPr>
          <a:lstStyle/>
          <a:p>
            <a:endParaRPr lang="en-US"/>
          </a:p>
        </p:txBody>
      </p:sp>
      <p:pic>
        <p:nvPicPr>
          <p:cNvPr id="5" name="Picture 4">
            <a:extLst>
              <a:ext uri="{FF2B5EF4-FFF2-40B4-BE49-F238E27FC236}">
                <a16:creationId xmlns:a16="http://schemas.microsoft.com/office/drawing/2014/main" id="{E05CD038-5C25-B445-870F-8B8D1FA306ED}"/>
              </a:ext>
            </a:extLst>
          </p:cNvPr>
          <p:cNvPicPr>
            <a:picLocks noChangeAspect="1"/>
          </p:cNvPicPr>
          <p:nvPr/>
        </p:nvPicPr>
        <p:blipFill>
          <a:blip r:embed="rId3"/>
          <a:stretch>
            <a:fillRect/>
          </a:stretch>
        </p:blipFill>
        <p:spPr>
          <a:xfrm>
            <a:off x="292448" y="1901550"/>
            <a:ext cx="11607104" cy="4661935"/>
          </a:xfrm>
          <a:prstGeom prst="rect">
            <a:avLst/>
          </a:prstGeom>
        </p:spPr>
      </p:pic>
    </p:spTree>
    <p:extLst>
      <p:ext uri="{BB962C8B-B14F-4D97-AF65-F5344CB8AC3E}">
        <p14:creationId xmlns:p14="http://schemas.microsoft.com/office/powerpoint/2010/main" val="211687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ED87B-5032-F73C-5CE6-40EC62B15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B84F1-6EEC-983B-C5CB-00C47EE49E56}"/>
              </a:ext>
            </a:extLst>
          </p:cNvPr>
          <p:cNvSpPr>
            <a:spLocks noGrp="1"/>
          </p:cNvSpPr>
          <p:nvPr>
            <p:ph type="title"/>
          </p:nvPr>
        </p:nvSpPr>
        <p:spPr/>
        <p:txBody>
          <a:bodyPr>
            <a:normAutofit/>
          </a:bodyPr>
          <a:lstStyle/>
          <a:p>
            <a:r>
              <a:rPr lang="en-US" sz="4000" b="1" dirty="0"/>
              <a:t>Practice a Rating</a:t>
            </a:r>
          </a:p>
        </p:txBody>
      </p:sp>
      <p:sp>
        <p:nvSpPr>
          <p:cNvPr id="3" name="Content Placeholder 2">
            <a:extLst>
              <a:ext uri="{FF2B5EF4-FFF2-40B4-BE49-F238E27FC236}">
                <a16:creationId xmlns:a16="http://schemas.microsoft.com/office/drawing/2014/main" id="{C5F971BF-1938-5C8E-8D24-ED95C6C4ED1B}"/>
              </a:ext>
            </a:extLst>
          </p:cNvPr>
          <p:cNvSpPr>
            <a:spLocks noGrp="1"/>
          </p:cNvSpPr>
          <p:nvPr>
            <p:ph idx="1"/>
          </p:nvPr>
        </p:nvSpPr>
        <p:spPr/>
        <p:txBody>
          <a:bodyPr/>
          <a:lstStyle/>
          <a:p>
            <a:endParaRPr lang="en-US"/>
          </a:p>
        </p:txBody>
      </p:sp>
      <p:sp>
        <p:nvSpPr>
          <p:cNvPr id="5" name="Text Placeholder 4">
            <a:extLst>
              <a:ext uri="{FF2B5EF4-FFF2-40B4-BE49-F238E27FC236}">
                <a16:creationId xmlns:a16="http://schemas.microsoft.com/office/drawing/2014/main" id="{EC06D075-2D2F-7B0F-086E-7FBC8B76A235}"/>
              </a:ext>
            </a:extLst>
          </p:cNvPr>
          <p:cNvSpPr>
            <a:spLocks noGrp="1"/>
          </p:cNvSpPr>
          <p:nvPr>
            <p:ph type="body" sz="half" idx="2"/>
          </p:nvPr>
        </p:nvSpPr>
        <p:spPr/>
        <p:txBody>
          <a:bodyPr>
            <a:normAutofit fontScale="92500" lnSpcReduction="10000"/>
          </a:bodyPr>
          <a:lstStyle/>
          <a:p>
            <a:endParaRPr lang="en-US"/>
          </a:p>
        </p:txBody>
      </p:sp>
      <p:pic>
        <p:nvPicPr>
          <p:cNvPr id="6" name="Picture 5">
            <a:extLst>
              <a:ext uri="{FF2B5EF4-FFF2-40B4-BE49-F238E27FC236}">
                <a16:creationId xmlns:a16="http://schemas.microsoft.com/office/drawing/2014/main" id="{2AD7713C-819C-739F-ECAB-F774FEA31953}"/>
              </a:ext>
            </a:extLst>
          </p:cNvPr>
          <p:cNvPicPr>
            <a:picLocks noChangeAspect="1"/>
          </p:cNvPicPr>
          <p:nvPr/>
        </p:nvPicPr>
        <p:blipFill>
          <a:blip r:embed="rId3"/>
          <a:stretch>
            <a:fillRect/>
          </a:stretch>
        </p:blipFill>
        <p:spPr>
          <a:xfrm>
            <a:off x="348680" y="1996057"/>
            <a:ext cx="11621936" cy="4567428"/>
          </a:xfrm>
          <a:prstGeom prst="rect">
            <a:avLst/>
          </a:prstGeom>
        </p:spPr>
      </p:pic>
    </p:spTree>
    <p:extLst>
      <p:ext uri="{BB962C8B-B14F-4D97-AF65-F5344CB8AC3E}">
        <p14:creationId xmlns:p14="http://schemas.microsoft.com/office/powerpoint/2010/main" val="10292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34A"/>
        </a:solidFill>
        <a:effectLst/>
      </p:bgPr>
    </p:bg>
    <p:spTree>
      <p:nvGrpSpPr>
        <p:cNvPr id="1" name="">
          <a:extLst>
            <a:ext uri="{FF2B5EF4-FFF2-40B4-BE49-F238E27FC236}">
              <a16:creationId xmlns:a16="http://schemas.microsoft.com/office/drawing/2014/main" id="{3A4CBE4E-27DB-5645-B48D-0BDD53EB5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A16CC-666F-FC22-3419-A800B56F310C}"/>
              </a:ext>
            </a:extLst>
          </p:cNvPr>
          <p:cNvSpPr>
            <a:spLocks noGrp="1"/>
          </p:cNvSpPr>
          <p:nvPr>
            <p:ph type="ctrTitle"/>
          </p:nvPr>
        </p:nvSpPr>
        <p:spPr>
          <a:xfrm>
            <a:off x="1524000" y="2235200"/>
            <a:ext cx="9144000" cy="2387600"/>
          </a:xfrm>
        </p:spPr>
        <p:txBody>
          <a:bodyPr>
            <a:normAutofit fontScale="90000"/>
          </a:bodyPr>
          <a:lstStyle/>
          <a:p>
            <a:r>
              <a:rPr lang="en-US" sz="4400" b="1" dirty="0">
                <a:solidFill>
                  <a:srgbClr val="00325E"/>
                </a:solidFill>
              </a:rPr>
              <a:t>Pause:</a:t>
            </a:r>
            <a:br>
              <a:rPr lang="en-US" sz="4400" b="1" dirty="0">
                <a:solidFill>
                  <a:srgbClr val="00325E"/>
                </a:solidFill>
              </a:rPr>
            </a:br>
            <a:r>
              <a:rPr lang="en-US" sz="4400" b="1" dirty="0">
                <a:solidFill>
                  <a:srgbClr val="00325E"/>
                </a:solidFill>
              </a:rPr>
              <a:t> Any “ah ha!” or additional questions after completing a practice rating?</a:t>
            </a:r>
          </a:p>
        </p:txBody>
      </p:sp>
      <p:sp>
        <p:nvSpPr>
          <p:cNvPr id="7" name="Rectangle 6">
            <a:extLst>
              <a:ext uri="{FF2B5EF4-FFF2-40B4-BE49-F238E27FC236}">
                <a16:creationId xmlns:a16="http://schemas.microsoft.com/office/drawing/2014/main" id="{8D8BE946-0E3D-4AA3-2EDC-434789C79879}"/>
              </a:ext>
            </a:extLst>
          </p:cNvPr>
          <p:cNvSpPr/>
          <p:nvPr/>
        </p:nvSpPr>
        <p:spPr>
          <a:xfrm>
            <a:off x="430306" y="286871"/>
            <a:ext cx="2653553" cy="986117"/>
          </a:xfrm>
          <a:prstGeom prst="rect">
            <a:avLst/>
          </a:prstGeom>
          <a:solidFill>
            <a:srgbClr val="FFC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66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CC8AA-AF30-8440-9C36-8240F225B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A1578-F642-0752-B8B8-41DE62C2D6E8}"/>
              </a:ext>
            </a:extLst>
          </p:cNvPr>
          <p:cNvSpPr>
            <a:spLocks noGrp="1"/>
          </p:cNvSpPr>
          <p:nvPr>
            <p:ph type="title"/>
          </p:nvPr>
        </p:nvSpPr>
        <p:spPr/>
        <p:txBody>
          <a:bodyPr>
            <a:normAutofit/>
          </a:bodyPr>
          <a:lstStyle/>
          <a:p>
            <a:r>
              <a:rPr lang="en-US" sz="4000" b="1"/>
              <a:t>Small Group Activity: Brainstorm Skills</a:t>
            </a:r>
          </a:p>
        </p:txBody>
      </p:sp>
      <p:sp>
        <p:nvSpPr>
          <p:cNvPr id="3" name="Content Placeholder 2">
            <a:extLst>
              <a:ext uri="{FF2B5EF4-FFF2-40B4-BE49-F238E27FC236}">
                <a16:creationId xmlns:a16="http://schemas.microsoft.com/office/drawing/2014/main" id="{2C3A6352-107B-509F-0F25-4C5343A5CDC8}"/>
              </a:ext>
            </a:extLst>
          </p:cNvPr>
          <p:cNvSpPr>
            <a:spLocks noGrp="1"/>
          </p:cNvSpPr>
          <p:nvPr>
            <p:ph idx="1"/>
          </p:nvPr>
        </p:nvSpPr>
        <p:spPr>
          <a:xfrm>
            <a:off x="295833" y="2183185"/>
            <a:ext cx="5347449" cy="4872037"/>
          </a:xfrm>
        </p:spPr>
        <p:txBody>
          <a:bodyPr>
            <a:normAutofit/>
          </a:bodyPr>
          <a:lstStyle/>
          <a:p>
            <a:pPr marL="0" indent="0">
              <a:buNone/>
            </a:pPr>
            <a:r>
              <a:rPr lang="en-US" b="1"/>
              <a:t>Small Group Directions:</a:t>
            </a:r>
          </a:p>
          <a:p>
            <a:r>
              <a:rPr lang="en-US"/>
              <a:t>Refer to the DESSA screening form you just completed as an independent practice</a:t>
            </a:r>
          </a:p>
          <a:p>
            <a:r>
              <a:rPr lang="en-US"/>
              <a:t>Brainstorm with your small group what it can look like for students to demonstrate these skills</a:t>
            </a:r>
          </a:p>
          <a:p>
            <a:r>
              <a:rPr lang="en-US" b="0" i="0"/>
              <a:t>Keep in mind, it can look different for different students, in different classrooms, at different times of the day or week or year </a:t>
            </a:r>
          </a:p>
          <a:p>
            <a:endParaRPr lang="en-US"/>
          </a:p>
        </p:txBody>
      </p:sp>
      <p:sp>
        <p:nvSpPr>
          <p:cNvPr id="7" name="Rectangle: Rounded Corners 6">
            <a:extLst>
              <a:ext uri="{FF2B5EF4-FFF2-40B4-BE49-F238E27FC236}">
                <a16:creationId xmlns:a16="http://schemas.microsoft.com/office/drawing/2014/main" id="{84209961-06FB-8E21-A3DC-7D8088D1D1E9}"/>
              </a:ext>
            </a:extLst>
          </p:cNvPr>
          <p:cNvSpPr/>
          <p:nvPr/>
        </p:nvSpPr>
        <p:spPr>
          <a:xfrm>
            <a:off x="5773272" y="1839086"/>
            <a:ext cx="6190130" cy="4724399"/>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345F7E1-008B-6F4E-37BD-D0009045C9D8}"/>
              </a:ext>
            </a:extLst>
          </p:cNvPr>
          <p:cNvSpPr txBox="1"/>
          <p:nvPr/>
        </p:nvSpPr>
        <p:spPr>
          <a:xfrm>
            <a:off x="5773272" y="1985962"/>
            <a:ext cx="6060140" cy="4493538"/>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lang="en-US" sz="2200" b="1">
                <a:solidFill>
                  <a:srgbClr val="000000"/>
                </a:solidFill>
                <a:latin typeface="Aptos" panose="020B0004020202020204" pitchFamily="34" charset="0"/>
              </a:rPr>
              <a:t>C</a:t>
            </a:r>
            <a:r>
              <a:rPr lang="en-US" sz="2200" b="1" i="0">
                <a:solidFill>
                  <a:srgbClr val="000000"/>
                </a:solidFill>
                <a:effectLst/>
                <a:latin typeface="Aptos" panose="020B0004020202020204" pitchFamily="34" charset="0"/>
              </a:rPr>
              <a:t>ontribute to creating a positive learning environment: </a:t>
            </a:r>
            <a:r>
              <a:rPr lang="en-US" sz="2200" b="0" i="1">
                <a:solidFill>
                  <a:srgbClr val="0C64C0"/>
                </a:solidFill>
                <a:effectLst/>
                <a:latin typeface="Aptos" panose="020B0004020202020204" pitchFamily="34" charset="0"/>
              </a:rPr>
              <a:t>My student volunteered to hand out scissors and markers to the class so everyone had supplies to work on the activity.</a:t>
            </a:r>
          </a:p>
          <a:p>
            <a:pPr marR="0" lvl="1" algn="l" defTabSz="914400" rtl="0" eaLnBrk="1" fontAlgn="auto" latinLnBrk="0" hangingPunct="1">
              <a:lnSpc>
                <a:spcPct val="100000"/>
              </a:lnSpc>
              <a:spcBef>
                <a:spcPts val="0"/>
              </a:spcBef>
              <a:spcAft>
                <a:spcPts val="0"/>
              </a:spcAft>
              <a:buClrTx/>
              <a:buSzTx/>
              <a:tabLst/>
              <a:defRPr/>
            </a:pPr>
            <a:r>
              <a:rPr lang="en-US" sz="2200" b="1">
                <a:solidFill>
                  <a:srgbClr val="000000"/>
                </a:solidFill>
                <a:latin typeface="Aptos" panose="020B0004020202020204" pitchFamily="34" charset="0"/>
              </a:rPr>
              <a:t>L</a:t>
            </a:r>
            <a:r>
              <a:rPr lang="en-US" sz="2200" b="1" i="0">
                <a:solidFill>
                  <a:srgbClr val="000000"/>
                </a:solidFill>
                <a:effectLst/>
                <a:latin typeface="Aptos" panose="020B0004020202020204" pitchFamily="34" charset="0"/>
              </a:rPr>
              <a:t>isten to others: </a:t>
            </a:r>
            <a:r>
              <a:rPr lang="en-US" sz="2200" b="0" i="1">
                <a:solidFill>
                  <a:srgbClr val="0C64C0"/>
                </a:solidFill>
                <a:effectLst/>
                <a:latin typeface="Aptos" panose="020B0004020202020204" pitchFamily="34" charset="0"/>
              </a:rPr>
              <a:t>My student waited until her partner finished speaking and then restated what she heard before giving her own answer during think-pair-share.”</a:t>
            </a:r>
          </a:p>
          <a:p>
            <a:pPr marR="0" lvl="1" algn="l" defTabSz="914400" rtl="0" eaLnBrk="1" fontAlgn="auto" latinLnBrk="0" hangingPunct="1">
              <a:lnSpc>
                <a:spcPct val="100000"/>
              </a:lnSpc>
              <a:spcBef>
                <a:spcPts val="0"/>
              </a:spcBef>
              <a:spcAft>
                <a:spcPts val="0"/>
              </a:spcAft>
              <a:buClrTx/>
              <a:buSzTx/>
              <a:tabLst/>
              <a:defRPr/>
            </a:pPr>
            <a:r>
              <a:rPr lang="en-US" sz="2200" b="1">
                <a:solidFill>
                  <a:srgbClr val="000000"/>
                </a:solidFill>
                <a:latin typeface="Aptos" panose="020B0004020202020204" pitchFamily="34" charset="0"/>
              </a:rPr>
              <a:t>D</a:t>
            </a:r>
            <a:r>
              <a:rPr lang="en-US" sz="2200" b="1" i="0">
                <a:solidFill>
                  <a:srgbClr val="000000"/>
                </a:solidFill>
                <a:effectLst/>
                <a:latin typeface="Aptos" panose="020B0004020202020204" pitchFamily="34" charset="0"/>
              </a:rPr>
              <a:t>o the right thing in a difficult situation: </a:t>
            </a:r>
            <a:r>
              <a:rPr lang="en-US" sz="2200" b="0" i="1">
                <a:solidFill>
                  <a:srgbClr val="0C64C0"/>
                </a:solidFill>
                <a:effectLst/>
                <a:latin typeface="Aptos" panose="020B0004020202020204" pitchFamily="34" charset="0"/>
              </a:rPr>
              <a:t>My student returned the game pieces to the shelf even though others were rushing to line up for lunch.</a:t>
            </a:r>
            <a:endParaRPr lang="en-US" sz="2200" b="0" i="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261275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A02A380-050B-2080-BC5B-A6CD7589DEB8}"/>
              </a:ext>
            </a:extLst>
          </p:cNvPr>
          <p:cNvGraphicFramePr>
            <a:graphicFrameLocks noGrp="1"/>
          </p:cNvGraphicFramePr>
          <p:nvPr>
            <p:extLst>
              <p:ext uri="{D42A27DB-BD31-4B8C-83A1-F6EECF244321}">
                <p14:modId xmlns:p14="http://schemas.microsoft.com/office/powerpoint/2010/main" val="1748634020"/>
              </p:ext>
            </p:extLst>
          </p:nvPr>
        </p:nvGraphicFramePr>
        <p:xfrm>
          <a:off x="603182" y="667173"/>
          <a:ext cx="10985636" cy="5523653"/>
        </p:xfrm>
        <a:graphic>
          <a:graphicData uri="http://schemas.openxmlformats.org/drawingml/2006/table">
            <a:tbl>
              <a:tblPr firstRow="1" bandRow="1"/>
              <a:tblGrid>
                <a:gridCol w="1995639">
                  <a:extLst>
                    <a:ext uri="{9D8B030D-6E8A-4147-A177-3AD203B41FA5}">
                      <a16:colId xmlns:a16="http://schemas.microsoft.com/office/drawing/2014/main" val="2995758991"/>
                    </a:ext>
                  </a:extLst>
                </a:gridCol>
                <a:gridCol w="1995639">
                  <a:extLst>
                    <a:ext uri="{9D8B030D-6E8A-4147-A177-3AD203B41FA5}">
                      <a16:colId xmlns:a16="http://schemas.microsoft.com/office/drawing/2014/main" val="1935055745"/>
                    </a:ext>
                  </a:extLst>
                </a:gridCol>
                <a:gridCol w="2951748">
                  <a:extLst>
                    <a:ext uri="{9D8B030D-6E8A-4147-A177-3AD203B41FA5}">
                      <a16:colId xmlns:a16="http://schemas.microsoft.com/office/drawing/2014/main" val="3321895590"/>
                    </a:ext>
                  </a:extLst>
                </a:gridCol>
                <a:gridCol w="2021305">
                  <a:extLst>
                    <a:ext uri="{9D8B030D-6E8A-4147-A177-3AD203B41FA5}">
                      <a16:colId xmlns:a16="http://schemas.microsoft.com/office/drawing/2014/main" val="18055101"/>
                    </a:ext>
                  </a:extLst>
                </a:gridCol>
                <a:gridCol w="2021305">
                  <a:extLst>
                    <a:ext uri="{9D8B030D-6E8A-4147-A177-3AD203B41FA5}">
                      <a16:colId xmlns:a16="http://schemas.microsoft.com/office/drawing/2014/main" val="950048804"/>
                    </a:ext>
                  </a:extLst>
                </a:gridCol>
              </a:tblGrid>
              <a:tr h="494453">
                <a:tc gridSpan="5">
                  <a:txBody>
                    <a:bodyPr/>
                    <a:lstStyle/>
                    <a:p>
                      <a:pPr marL="457200" lvl="1" indent="0" algn="ctr" fontAlgn="base">
                        <a:buFont typeface="Arial" panose="020B0604020202020204" pitchFamily="34" charset="0"/>
                        <a:buNone/>
                      </a:pPr>
                      <a:r>
                        <a:rPr lang="en-US" sz="2800" b="1" i="0" dirty="0"/>
                        <a:t>Reflect on Confidence in Rating</a:t>
                      </a:r>
                    </a:p>
                  </a:txBody>
                  <a:tcPr marL="121920" marR="121920" marT="60960" marB="60960">
                    <a:solidFill>
                      <a:srgbClr val="FFC34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1100443"/>
                  </a:ext>
                </a:extLst>
              </a:tr>
              <a:tr h="494453">
                <a:tc gridSpan="5">
                  <a:txBody>
                    <a:bodyPr/>
                    <a:lstStyle/>
                    <a:p>
                      <a:pPr marL="628650" lvl="1" indent="-171450" fontAlgn="base">
                        <a:buFont typeface="Arial" panose="020B0604020202020204" pitchFamily="34" charset="0"/>
                        <a:buChar char="•"/>
                      </a:pPr>
                      <a:r>
                        <a:rPr lang="en-US" i="1" dirty="0"/>
                        <a:t>How sure are you that your ratings provide an accurate, complete, and fair appraisal of your students’ social and emotional competence?  Use the scale of 1-5 below.</a:t>
                      </a:r>
                    </a:p>
                    <a:p>
                      <a:pPr marL="628650" lvl="1" indent="-171450" fontAlgn="base">
                        <a:buFont typeface="Arial" panose="020B0604020202020204" pitchFamily="34" charset="0"/>
                        <a:buChar char="•"/>
                      </a:pPr>
                      <a:r>
                        <a:rPr lang="en-US" i="1" dirty="0"/>
                        <a:t>Consider how well you know your students, any feelings or issues that might have impacted your ratings, and how thoughtfully and carefully you completed the ratings. ​</a:t>
                      </a:r>
                      <a:r>
                        <a:rPr lang="en-US" sz="1100" i="1" dirty="0"/>
                        <a:t>​</a:t>
                      </a:r>
                    </a:p>
                  </a:txBody>
                  <a:tcPr marL="121920" marR="121920" marT="60960" marB="60960">
                    <a:solidFill>
                      <a:schemeClr val="bg2">
                        <a:lumMod val="90000"/>
                      </a:schemeClr>
                    </a:solidFill>
                  </a:tcPr>
                </a:tc>
                <a:tc hMerge="1">
                  <a:txBody>
                    <a:bodyPr/>
                    <a:lstStyle/>
                    <a:p>
                      <a:endParaRPr lang="en-US"/>
                    </a:p>
                  </a:txBody>
                  <a:tcPr/>
                </a:tc>
                <a:tc hMerge="1">
                  <a:txBody>
                    <a:bodyPr/>
                    <a:lstStyle/>
                    <a:p>
                      <a:pPr algn="ctr"/>
                      <a:endParaRPr lang="en-US" sz="2400" b="1"/>
                    </a:p>
                  </a:txBody>
                  <a:tcPr marL="121920" marR="121920" marT="60960" marB="60960">
                    <a:solidFill>
                      <a:schemeClr val="bg2">
                        <a:lumMod val="90000"/>
                      </a:schemeClr>
                    </a:solidFill>
                  </a:tcPr>
                </a:tc>
                <a:tc hMerge="1">
                  <a:txBody>
                    <a:bodyPr/>
                    <a:lstStyle/>
                    <a:p>
                      <a:pPr algn="ctr"/>
                      <a:endParaRPr lang="en-US" sz="2400" b="1" dirty="0"/>
                    </a:p>
                  </a:txBody>
                  <a:tcPr marL="121920" marR="121920" marT="60960" marB="60960">
                    <a:solidFill>
                      <a:schemeClr val="bg2">
                        <a:lumMod val="90000"/>
                      </a:schemeClr>
                    </a:solidFill>
                  </a:tcPr>
                </a:tc>
                <a:tc hMerge="1">
                  <a:txBody>
                    <a:bodyPr/>
                    <a:lstStyle/>
                    <a:p>
                      <a:endParaRPr lang="en-US"/>
                    </a:p>
                  </a:txBody>
                  <a:tcPr/>
                </a:tc>
                <a:extLst>
                  <a:ext uri="{0D108BD9-81ED-4DB2-BD59-A6C34878D82A}">
                    <a16:rowId xmlns:a16="http://schemas.microsoft.com/office/drawing/2014/main" val="1385198193"/>
                  </a:ext>
                </a:extLst>
              </a:tr>
              <a:tr h="494453">
                <a:tc gridSpan="2">
                  <a:txBody>
                    <a:bodyPr/>
                    <a:lstStyle/>
                    <a:p>
                      <a:pPr algn="ctr"/>
                      <a:r>
                        <a:rPr lang="en-US" sz="2400" b="1"/>
                        <a:t>Not at all Confident</a:t>
                      </a:r>
                    </a:p>
                  </a:txBody>
                  <a:tcPr marL="121920" marR="121920" marT="60960" marB="60960">
                    <a:solidFill>
                      <a:schemeClr val="bg2">
                        <a:lumMod val="90000"/>
                      </a:schemeClr>
                    </a:solidFill>
                  </a:tcPr>
                </a:tc>
                <a:tc hMerge="1">
                  <a:txBody>
                    <a:bodyPr/>
                    <a:lstStyle/>
                    <a:p>
                      <a:pPr algn="ctr"/>
                      <a:endParaRPr lang="en-US" b="1"/>
                    </a:p>
                  </a:txBody>
                  <a:tcPr>
                    <a:solidFill>
                      <a:schemeClr val="bg2">
                        <a:lumMod val="90000"/>
                      </a:schemeClr>
                    </a:solidFill>
                  </a:tcPr>
                </a:tc>
                <a:tc>
                  <a:txBody>
                    <a:bodyPr/>
                    <a:lstStyle/>
                    <a:p>
                      <a:pPr algn="ctr"/>
                      <a:r>
                        <a:rPr lang="en-US" sz="2400" b="1"/>
                        <a:t>Somewhat Confident</a:t>
                      </a:r>
                    </a:p>
                  </a:txBody>
                  <a:tcPr marL="121920" marR="121920" marT="60960" marB="60960">
                    <a:solidFill>
                      <a:schemeClr val="bg2">
                        <a:lumMod val="90000"/>
                      </a:schemeClr>
                    </a:solidFill>
                  </a:tcPr>
                </a:tc>
                <a:tc gridSpan="2">
                  <a:txBody>
                    <a:bodyPr/>
                    <a:lstStyle/>
                    <a:p>
                      <a:pPr algn="ctr"/>
                      <a:r>
                        <a:rPr lang="en-US" sz="2400" b="1" dirty="0"/>
                        <a:t>Very Confident</a:t>
                      </a:r>
                    </a:p>
                  </a:txBody>
                  <a:tcPr marL="121920" marR="121920" marT="60960" marB="60960">
                    <a:solidFill>
                      <a:schemeClr val="bg2">
                        <a:lumMod val="90000"/>
                      </a:schemeClr>
                    </a:solidFill>
                  </a:tcPr>
                </a:tc>
                <a:tc hMerge="1">
                  <a:txBody>
                    <a:bodyPr/>
                    <a:lstStyle/>
                    <a:p>
                      <a:pPr algn="ctr"/>
                      <a:endParaRPr lang="en-US" b="1"/>
                    </a:p>
                  </a:txBody>
                  <a:tcPr>
                    <a:solidFill>
                      <a:schemeClr val="bg2">
                        <a:lumMod val="90000"/>
                      </a:schemeClr>
                    </a:solidFill>
                  </a:tcPr>
                </a:tc>
                <a:extLst>
                  <a:ext uri="{0D108BD9-81ED-4DB2-BD59-A6C34878D82A}">
                    <a16:rowId xmlns:a16="http://schemas.microsoft.com/office/drawing/2014/main" val="1396470705"/>
                  </a:ext>
                </a:extLst>
              </a:tr>
              <a:tr h="494453">
                <a:tc>
                  <a:txBody>
                    <a:bodyPr/>
                    <a:lstStyle/>
                    <a:p>
                      <a:pPr algn="ctr"/>
                      <a:r>
                        <a:rPr lang="en-US" sz="2400" b="1" dirty="0"/>
                        <a:t>1</a:t>
                      </a:r>
                    </a:p>
                  </a:txBody>
                  <a:tcPr marL="121920" marR="121920" marT="60960" marB="60960">
                    <a:lnR w="12700" cap="flat" cmpd="sng" algn="ctr">
                      <a:noFill/>
                      <a:prstDash val="solid"/>
                      <a:round/>
                      <a:headEnd type="none" w="med" len="med"/>
                      <a:tailEnd type="none" w="med" len="med"/>
                    </a:lnR>
                    <a:solidFill>
                      <a:schemeClr val="bg2">
                        <a:lumMod val="90000"/>
                      </a:schemeClr>
                    </a:solidFill>
                  </a:tcPr>
                </a:tc>
                <a:tc>
                  <a:txBody>
                    <a:bodyPr/>
                    <a:lstStyle/>
                    <a:p>
                      <a:pPr algn="ctr"/>
                      <a:r>
                        <a:rPr lang="en-US" sz="2400" b="1"/>
                        <a:t>2</a:t>
                      </a:r>
                    </a:p>
                  </a:txBody>
                  <a:tcPr marL="121920" marR="121920" marT="60960" marB="60960">
                    <a:lnL w="12700" cap="flat" cmpd="sng" algn="ctr">
                      <a:noFill/>
                      <a:prstDash val="solid"/>
                      <a:round/>
                      <a:headEnd type="none" w="med" len="med"/>
                      <a:tailEnd type="none" w="med" len="med"/>
                    </a:lnL>
                    <a:solidFill>
                      <a:schemeClr val="bg2">
                        <a:lumMod val="90000"/>
                      </a:schemeClr>
                    </a:solidFill>
                  </a:tcPr>
                </a:tc>
                <a:tc>
                  <a:txBody>
                    <a:bodyPr/>
                    <a:lstStyle/>
                    <a:p>
                      <a:pPr algn="ctr"/>
                      <a:r>
                        <a:rPr lang="en-US" sz="2400" b="1"/>
                        <a:t>3</a:t>
                      </a:r>
                    </a:p>
                  </a:txBody>
                  <a:tcPr marL="121920" marR="121920" marT="60960" marB="60960">
                    <a:solidFill>
                      <a:schemeClr val="bg2">
                        <a:lumMod val="90000"/>
                      </a:schemeClr>
                    </a:solidFill>
                  </a:tcPr>
                </a:tc>
                <a:tc>
                  <a:txBody>
                    <a:bodyPr/>
                    <a:lstStyle/>
                    <a:p>
                      <a:pPr algn="ctr"/>
                      <a:r>
                        <a:rPr lang="en-US" sz="2400" b="1"/>
                        <a:t>4</a:t>
                      </a:r>
                    </a:p>
                  </a:txBody>
                  <a:tcPr marL="121920" marR="121920" marT="60960" marB="60960">
                    <a:lnR w="1270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a:r>
                        <a:rPr lang="en-US" sz="2400" b="1" dirty="0"/>
                        <a:t>5</a:t>
                      </a:r>
                    </a:p>
                  </a:txBody>
                  <a:tcPr marL="121920" marR="121920" marT="60960" marB="60960">
                    <a:lnL w="12700" cap="flat" cmpd="sng" algn="ctr">
                      <a:solidFill>
                        <a:schemeClr val="tx1"/>
                      </a:solidFill>
                      <a:prstDash val="solid"/>
                      <a:round/>
                      <a:headEnd type="none" w="med" len="med"/>
                      <a:tailEnd type="none" w="med" len="med"/>
                    </a:lnL>
                    <a:solidFill>
                      <a:schemeClr val="bg2">
                        <a:lumMod val="90000"/>
                      </a:schemeClr>
                    </a:solidFill>
                  </a:tcPr>
                </a:tc>
                <a:extLst>
                  <a:ext uri="{0D108BD9-81ED-4DB2-BD59-A6C34878D82A}">
                    <a16:rowId xmlns:a16="http://schemas.microsoft.com/office/drawing/2014/main" val="3056885638"/>
                  </a:ext>
                </a:extLst>
              </a:tr>
              <a:tr h="2133600">
                <a:tc gridSpan="2">
                  <a:txBody>
                    <a:bodyPr/>
                    <a:lstStyle/>
                    <a:p>
                      <a:r>
                        <a:rPr lang="en-US" sz="1500" i="0" dirty="0"/>
                        <a:t>If your rating is a 1-2, you </a:t>
                      </a:r>
                      <a:r>
                        <a:rPr lang="en-US" sz="1500" i="1" u="sng" dirty="0"/>
                        <a:t>should not use </a:t>
                      </a:r>
                      <a:r>
                        <a:rPr lang="en-US" sz="1500" i="0" dirty="0"/>
                        <a:t>your ratings for decision-making.  </a:t>
                      </a:r>
                    </a:p>
                    <a:p>
                      <a:endParaRPr lang="en-US" sz="1500" i="0" dirty="0"/>
                    </a:p>
                    <a:p>
                      <a:r>
                        <a:rPr lang="en-US" sz="1500" i="0" dirty="0"/>
                        <a:t>Spend more time observing your students to get to know them better and address any issues that may have biased your ratings.  When you feel confident that you know your students well, connect with leadership staff to complete new rating.</a:t>
                      </a:r>
                    </a:p>
                  </a:txBody>
                  <a:tcPr marL="121920" marR="121920" marT="60960" marB="60960"/>
                </a:tc>
                <a:tc hMerge="1">
                  <a:txBody>
                    <a:bodyPr/>
                    <a:lstStyle/>
                    <a:p>
                      <a:endParaRPr lang="en-US"/>
                    </a:p>
                  </a:txBody>
                  <a:tcPr/>
                </a:tc>
                <a:tc>
                  <a:txBody>
                    <a:bodyPr/>
                    <a:lstStyle/>
                    <a:p>
                      <a:r>
                        <a:rPr lang="en-US" sz="1500" dirty="0"/>
                        <a:t>If your rating is a 3, you should </a:t>
                      </a:r>
                      <a:r>
                        <a:rPr lang="en-US" sz="1500" i="1" u="sng" dirty="0"/>
                        <a:t>be very cautious </a:t>
                      </a:r>
                      <a:r>
                        <a:rPr lang="en-US" sz="1500" dirty="0"/>
                        <a:t>in using your ratings to make important decisions about students and instruction.  </a:t>
                      </a:r>
                    </a:p>
                    <a:p>
                      <a:endParaRPr lang="en-US" sz="1500" dirty="0"/>
                    </a:p>
                    <a:p>
                      <a:r>
                        <a:rPr lang="en-US" sz="1500" dirty="0"/>
                        <a:t>Consider why you are only somewhat confident and try to address any concerns you identify.​</a:t>
                      </a:r>
                    </a:p>
                  </a:txBody>
                  <a:tcPr marL="121920" marR="121920" marT="60960" marB="60960"/>
                </a:tc>
                <a:tc gridSpan="2">
                  <a:txBody>
                    <a:bodyPr/>
                    <a:lstStyle/>
                    <a:p>
                      <a:r>
                        <a:rPr lang="en-US" sz="1500" i="0" dirty="0"/>
                        <a:t>If your rating is a 4-5, you can </a:t>
                      </a:r>
                      <a:r>
                        <a:rPr lang="en-US" sz="1500" i="1" u="sng" dirty="0"/>
                        <a:t>confidently use </a:t>
                      </a:r>
                      <a:r>
                        <a:rPr lang="en-US" sz="1500" i="0" dirty="0"/>
                        <a:t>your data to make next step decisions.​</a:t>
                      </a:r>
                    </a:p>
                  </a:txBody>
                  <a:tcPr marL="121920" marR="121920" marT="60960" marB="60960"/>
                </a:tc>
                <a:tc hMerge="1">
                  <a:txBody>
                    <a:bodyPr/>
                    <a:lstStyle/>
                    <a:p>
                      <a:endParaRPr lang="en-US"/>
                    </a:p>
                  </a:txBody>
                  <a:tcPr/>
                </a:tc>
                <a:extLst>
                  <a:ext uri="{0D108BD9-81ED-4DB2-BD59-A6C34878D82A}">
                    <a16:rowId xmlns:a16="http://schemas.microsoft.com/office/drawing/2014/main" val="4089939433"/>
                  </a:ext>
                </a:extLst>
              </a:tr>
            </a:tbl>
          </a:graphicData>
        </a:graphic>
      </p:graphicFrame>
    </p:spTree>
    <p:extLst>
      <p:ext uri="{BB962C8B-B14F-4D97-AF65-F5344CB8AC3E}">
        <p14:creationId xmlns:p14="http://schemas.microsoft.com/office/powerpoint/2010/main" val="29604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1137A4-2898-0928-33BA-65EAB854A7A9}"/>
              </a:ext>
            </a:extLst>
          </p:cNvPr>
          <p:cNvSpPr/>
          <p:nvPr/>
        </p:nvSpPr>
        <p:spPr>
          <a:xfrm>
            <a:off x="0" y="0"/>
            <a:ext cx="12192000" cy="1584779"/>
          </a:xfrm>
          <a:prstGeom prst="rect">
            <a:avLst/>
          </a:prstGeom>
          <a:solidFill>
            <a:srgbClr val="FFC34A"/>
          </a:solidFill>
          <a:ln>
            <a:solidFill>
              <a:srgbClr val="FFC3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35CB35-FEBB-E926-3A55-16D6801949F9}"/>
              </a:ext>
            </a:extLst>
          </p:cNvPr>
          <p:cNvSpPr>
            <a:spLocks noGrp="1"/>
          </p:cNvSpPr>
          <p:nvPr>
            <p:ph type="title" idx="4294967295"/>
          </p:nvPr>
        </p:nvSpPr>
        <p:spPr>
          <a:xfrm>
            <a:off x="502860" y="329087"/>
            <a:ext cx="10952163" cy="914400"/>
          </a:xfrm>
        </p:spPr>
        <p:txBody>
          <a:bodyPr>
            <a:normAutofit/>
          </a:bodyPr>
          <a:lstStyle/>
          <a:p>
            <a:pPr algn="ctr"/>
            <a:r>
              <a:rPr lang="en-US" b="1" dirty="0">
                <a:solidFill>
                  <a:srgbClr val="00325E"/>
                </a:solidFill>
              </a:rPr>
              <a:t>Reflecting on Confidence in Rating</a:t>
            </a:r>
          </a:p>
        </p:txBody>
      </p:sp>
      <p:pic>
        <p:nvPicPr>
          <p:cNvPr id="7" name="Picture 6">
            <a:extLst>
              <a:ext uri="{FF2B5EF4-FFF2-40B4-BE49-F238E27FC236}">
                <a16:creationId xmlns:a16="http://schemas.microsoft.com/office/drawing/2014/main" id="{B1FA9992-DD87-5C4E-C781-843AE9B3A26C}"/>
              </a:ext>
            </a:extLst>
          </p:cNvPr>
          <p:cNvPicPr>
            <a:picLocks noChangeAspect="1"/>
          </p:cNvPicPr>
          <p:nvPr/>
        </p:nvPicPr>
        <p:blipFill>
          <a:blip r:embed="rId3"/>
          <a:stretch>
            <a:fillRect/>
          </a:stretch>
        </p:blipFill>
        <p:spPr>
          <a:xfrm>
            <a:off x="735942" y="2300689"/>
            <a:ext cx="4377848" cy="3500740"/>
          </a:xfrm>
          <a:prstGeom prst="rect">
            <a:avLst/>
          </a:prstGeom>
        </p:spPr>
      </p:pic>
      <p:sp>
        <p:nvSpPr>
          <p:cNvPr id="8" name="Text Placeholder 2">
            <a:extLst>
              <a:ext uri="{FF2B5EF4-FFF2-40B4-BE49-F238E27FC236}">
                <a16:creationId xmlns:a16="http://schemas.microsoft.com/office/drawing/2014/main" id="{69E06FA5-1288-7BC7-458B-10D20C590D7E}"/>
              </a:ext>
            </a:extLst>
          </p:cNvPr>
          <p:cNvSpPr txBox="1">
            <a:spLocks/>
          </p:cNvSpPr>
          <p:nvPr/>
        </p:nvSpPr>
        <p:spPr>
          <a:xfrm>
            <a:off x="5493318" y="1913866"/>
            <a:ext cx="6195822" cy="457397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buClr>
                <a:srgbClr val="000000"/>
              </a:buClr>
              <a:buSzPct val="100000"/>
            </a:pPr>
            <a:r>
              <a:rPr lang="en-US" dirty="0">
                <a:latin typeface="+mj-lt"/>
                <a:ea typeface="Calibri"/>
                <a:cs typeface="Arial" panose="020B0604020202020204" pitchFamily="34" charset="0"/>
                <a:sym typeface="Calibri"/>
              </a:rPr>
              <a:t>Spend more time observing students </a:t>
            </a:r>
          </a:p>
          <a:p>
            <a:pPr>
              <a:lnSpc>
                <a:spcPct val="115000"/>
              </a:lnSpc>
              <a:spcBef>
                <a:spcPts val="0"/>
              </a:spcBef>
              <a:buClr>
                <a:srgbClr val="000000"/>
              </a:buClr>
              <a:buSzPct val="100000"/>
            </a:pPr>
            <a:r>
              <a:rPr lang="en-US" dirty="0">
                <a:latin typeface="+mj-lt"/>
                <a:ea typeface="Calibri"/>
                <a:cs typeface="Arial" panose="020B0604020202020204" pitchFamily="34" charset="0"/>
                <a:sym typeface="Calibri"/>
              </a:rPr>
              <a:t>Address any issues that may have impacted ratings </a:t>
            </a:r>
          </a:p>
          <a:p>
            <a:pPr>
              <a:lnSpc>
                <a:spcPct val="115000"/>
              </a:lnSpc>
              <a:spcBef>
                <a:spcPts val="0"/>
              </a:spcBef>
              <a:buClr>
                <a:srgbClr val="000000"/>
              </a:buClr>
              <a:buSzPct val="100000"/>
            </a:pPr>
            <a:r>
              <a:rPr lang="en-US" dirty="0">
                <a:latin typeface="+mj-lt"/>
                <a:ea typeface="Calibri"/>
                <a:cs typeface="Arial" panose="020B0604020202020204" pitchFamily="34" charset="0"/>
                <a:sym typeface="Calibri"/>
              </a:rPr>
              <a:t>Review DESSA items (skills) </a:t>
            </a:r>
          </a:p>
          <a:p>
            <a:pPr>
              <a:lnSpc>
                <a:spcPct val="115000"/>
              </a:lnSpc>
              <a:spcBef>
                <a:spcPts val="0"/>
              </a:spcBef>
              <a:buClr>
                <a:srgbClr val="000000"/>
              </a:buClr>
              <a:buSzPct val="100000"/>
            </a:pPr>
            <a:r>
              <a:rPr lang="en-US" dirty="0">
                <a:latin typeface="+mj-lt"/>
                <a:ea typeface="Calibri"/>
                <a:cs typeface="Arial" panose="020B0604020202020204" pitchFamily="34" charset="0"/>
                <a:sym typeface="Calibri"/>
              </a:rPr>
              <a:t>Intentionally create opportunities for students demonstrate skills</a:t>
            </a:r>
          </a:p>
          <a:p>
            <a:pPr>
              <a:lnSpc>
                <a:spcPct val="115000"/>
              </a:lnSpc>
              <a:spcBef>
                <a:spcPts val="0"/>
              </a:spcBef>
              <a:buClr>
                <a:srgbClr val="000000"/>
              </a:buClr>
              <a:buSzPct val="100000"/>
            </a:pPr>
            <a:r>
              <a:rPr lang="en-US" dirty="0">
                <a:latin typeface="+mj-lt"/>
                <a:ea typeface="Calibri"/>
                <a:cs typeface="Arial" panose="020B0604020202020204" pitchFamily="34" charset="0"/>
                <a:sym typeface="Calibri"/>
              </a:rPr>
              <a:t>Discuss what it typically looks like for students to demonstrate specific skills, based on grade level</a:t>
            </a:r>
          </a:p>
          <a:p>
            <a:pPr>
              <a:lnSpc>
                <a:spcPct val="115000"/>
              </a:lnSpc>
              <a:spcBef>
                <a:spcPts val="0"/>
              </a:spcBef>
              <a:buClr>
                <a:srgbClr val="000000"/>
              </a:buClr>
              <a:buSzPts val="1200"/>
            </a:pPr>
            <a:endParaRPr lang="en-US" sz="4000" dirty="0">
              <a:latin typeface="+mj-lt"/>
              <a:ea typeface="Calibri"/>
              <a:cs typeface="Arial" panose="020B0604020202020204" pitchFamily="34" charset="0"/>
              <a:sym typeface="Calibri"/>
            </a:endParaRPr>
          </a:p>
          <a:p>
            <a:pPr>
              <a:lnSpc>
                <a:spcPct val="115000"/>
              </a:lnSpc>
              <a:spcBef>
                <a:spcPts val="0"/>
              </a:spcBef>
              <a:buClr>
                <a:srgbClr val="000000"/>
              </a:buClr>
              <a:buSzPts val="1200"/>
            </a:pPr>
            <a:endParaRPr lang="en-US" sz="2200" dirty="0">
              <a:latin typeface="+mj-lt"/>
              <a:ea typeface="Calibri"/>
              <a:cs typeface="Arial" panose="020B0604020202020204" pitchFamily="34" charset="0"/>
              <a:sym typeface="Calibri"/>
            </a:endParaRPr>
          </a:p>
          <a:p>
            <a:pPr>
              <a:lnSpc>
                <a:spcPct val="115000"/>
              </a:lnSpc>
              <a:spcBef>
                <a:spcPts val="0"/>
              </a:spcBef>
              <a:buClr>
                <a:srgbClr val="000000"/>
              </a:buClr>
              <a:buSzPts val="1200"/>
            </a:pPr>
            <a:endParaRPr lang="en-US" sz="2200" dirty="0">
              <a:latin typeface="+mj-lt"/>
              <a:ea typeface="Calibri"/>
              <a:cs typeface="Arial" panose="020B0604020202020204" pitchFamily="34" charset="0"/>
              <a:sym typeface="Calibri"/>
            </a:endParaRPr>
          </a:p>
          <a:p>
            <a:pPr marL="0" indent="0">
              <a:lnSpc>
                <a:spcPct val="115000"/>
              </a:lnSpc>
              <a:spcBef>
                <a:spcPts val="0"/>
              </a:spcBef>
              <a:buClr>
                <a:srgbClr val="000000"/>
              </a:buClr>
              <a:buSzPts val="1200"/>
              <a:buFont typeface="Arial" panose="020B0604020202020204" pitchFamily="34" charset="0"/>
              <a:buNone/>
            </a:pPr>
            <a:endParaRPr lang="en-US" sz="2200" b="1" dirty="0">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02127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61A9-A335-8564-A865-96EFCE7D034D}"/>
              </a:ext>
            </a:extLst>
          </p:cNvPr>
          <p:cNvSpPr>
            <a:spLocks noGrp="1"/>
          </p:cNvSpPr>
          <p:nvPr>
            <p:ph type="title"/>
          </p:nvPr>
        </p:nvSpPr>
        <p:spPr/>
        <p:txBody>
          <a:bodyPr>
            <a:normAutofit/>
          </a:bodyPr>
          <a:lstStyle/>
          <a:p>
            <a:pPr algn="ctr"/>
            <a:r>
              <a:rPr lang="en-US" sz="4400" b="1" dirty="0"/>
              <a:t>Data-Driven Dialogue</a:t>
            </a:r>
          </a:p>
        </p:txBody>
      </p:sp>
      <p:sp>
        <p:nvSpPr>
          <p:cNvPr id="3" name="Content Placeholder 2">
            <a:extLst>
              <a:ext uri="{FF2B5EF4-FFF2-40B4-BE49-F238E27FC236}">
                <a16:creationId xmlns:a16="http://schemas.microsoft.com/office/drawing/2014/main" id="{1B1703EA-F2ED-4842-4AA9-272499A87106}"/>
              </a:ext>
            </a:extLst>
          </p:cNvPr>
          <p:cNvSpPr>
            <a:spLocks noGrp="1"/>
          </p:cNvSpPr>
          <p:nvPr>
            <p:ph idx="1"/>
          </p:nvPr>
        </p:nvSpPr>
        <p:spPr/>
        <p:txBody>
          <a:bodyPr>
            <a:normAutofit fontScale="92500" lnSpcReduction="20000"/>
          </a:bodyPr>
          <a:lstStyle/>
          <a:p>
            <a:pPr marL="0" indent="0">
              <a:buNone/>
            </a:pPr>
            <a:r>
              <a:rPr lang="en-US" sz="3200" dirty="0">
                <a:solidFill>
                  <a:srgbClr val="00325E"/>
                </a:solidFill>
              </a:rPr>
              <a:t>Before reviewing your collected data in more detail throughout this session, take a moment to respond to these reflection prompts:</a:t>
            </a:r>
          </a:p>
          <a:p>
            <a:pPr marL="0" indent="0">
              <a:buNone/>
            </a:pPr>
            <a:endParaRPr lang="en-US" sz="3200" dirty="0">
              <a:solidFill>
                <a:srgbClr val="00325E"/>
              </a:solidFill>
            </a:endParaRPr>
          </a:p>
          <a:p>
            <a:pPr marL="0" indent="0">
              <a:buNone/>
            </a:pPr>
            <a:r>
              <a:rPr lang="en-US" sz="3200" dirty="0">
                <a:solidFill>
                  <a:srgbClr val="00325E"/>
                </a:solidFill>
              </a:rPr>
              <a:t>Sentence starters:</a:t>
            </a:r>
          </a:p>
          <a:p>
            <a:r>
              <a:rPr lang="en-US" sz="3200" dirty="0">
                <a:solidFill>
                  <a:srgbClr val="00325E"/>
                </a:solidFill>
              </a:rPr>
              <a:t>I predict…</a:t>
            </a:r>
          </a:p>
          <a:p>
            <a:r>
              <a:rPr lang="en-US" sz="3200" dirty="0">
                <a:solidFill>
                  <a:srgbClr val="00325E"/>
                </a:solidFill>
              </a:rPr>
              <a:t>I wonder…</a:t>
            </a:r>
          </a:p>
          <a:p>
            <a:r>
              <a:rPr lang="en-US" sz="3200" dirty="0">
                <a:solidFill>
                  <a:srgbClr val="00325E"/>
                </a:solidFill>
              </a:rPr>
              <a:t>My questions/expectations are influenced by…</a:t>
            </a:r>
          </a:p>
          <a:p>
            <a:r>
              <a:rPr lang="en-US" sz="3200" dirty="0">
                <a:solidFill>
                  <a:srgbClr val="00325E"/>
                </a:solidFill>
              </a:rPr>
              <a:t>I am hoping to learn…</a:t>
            </a:r>
          </a:p>
        </p:txBody>
      </p:sp>
      <p:sp>
        <p:nvSpPr>
          <p:cNvPr id="4" name="Text Placeholder 3">
            <a:extLst>
              <a:ext uri="{FF2B5EF4-FFF2-40B4-BE49-F238E27FC236}">
                <a16:creationId xmlns:a16="http://schemas.microsoft.com/office/drawing/2014/main" id="{A3F4357E-84A9-8B66-C413-6978CFA9B84F}"/>
              </a:ext>
            </a:extLst>
          </p:cNvPr>
          <p:cNvSpPr>
            <a:spLocks noGrp="1"/>
          </p:cNvSpPr>
          <p:nvPr>
            <p:ph type="body"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428266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1E7D7E5-081D-B144-892E-7A2542A635C7}"/>
              </a:ext>
            </a:extLst>
          </p:cNvPr>
          <p:cNvSpPr>
            <a:spLocks noGrp="1"/>
          </p:cNvSpPr>
          <p:nvPr>
            <p:ph type="title"/>
          </p:nvPr>
        </p:nvSpPr>
        <p:spPr>
          <a:xfrm>
            <a:off x="1404154" y="386463"/>
            <a:ext cx="10138651" cy="986631"/>
          </a:xfrm>
        </p:spPr>
        <p:txBody>
          <a:bodyPr>
            <a:normAutofit/>
          </a:bodyPr>
          <a:lstStyle/>
          <a:p>
            <a:r>
              <a:rPr lang="en-US" sz="4400" b="1" dirty="0"/>
              <a:t>Data-Driven Dialogue</a:t>
            </a:r>
          </a:p>
        </p:txBody>
      </p:sp>
      <p:sp>
        <p:nvSpPr>
          <p:cNvPr id="6" name="Text Placeholder 2">
            <a:extLst>
              <a:ext uri="{FF2B5EF4-FFF2-40B4-BE49-F238E27FC236}">
                <a16:creationId xmlns:a16="http://schemas.microsoft.com/office/drawing/2014/main" id="{1740E9CA-B667-D2C0-0A0F-917F5233A856}"/>
              </a:ext>
            </a:extLst>
          </p:cNvPr>
          <p:cNvSpPr txBox="1">
            <a:spLocks/>
          </p:cNvSpPr>
          <p:nvPr/>
        </p:nvSpPr>
        <p:spPr>
          <a:xfrm>
            <a:off x="401636" y="1870075"/>
            <a:ext cx="11342129" cy="49879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195" indent="0">
              <a:lnSpc>
                <a:spcPct val="115000"/>
              </a:lnSpc>
              <a:spcBef>
                <a:spcPts val="1600"/>
              </a:spcBef>
              <a:buClr>
                <a:srgbClr val="000000"/>
              </a:buClr>
              <a:buSzPts val="1200"/>
              <a:buFont typeface="Arial" panose="020B0604020202020204" pitchFamily="34" charset="0"/>
              <a:buNone/>
            </a:pPr>
            <a:r>
              <a:rPr lang="en-US" sz="2700" dirty="0">
                <a:solidFill>
                  <a:srgbClr val="00325E"/>
                </a:solidFill>
                <a:latin typeface="+mj-lt"/>
                <a:ea typeface="MS Mincho" panose="02020609040205080304" pitchFamily="49" charset="-128"/>
              </a:rPr>
              <a:t>Pause for a moment and consider what you noticed in the data you have analyzed. What patterns or trends did you see? Where you surprised by anything? What alignment do you see with other school data?</a:t>
            </a:r>
            <a:endParaRPr lang="en-US" sz="2700" dirty="0">
              <a:solidFill>
                <a:srgbClr val="00325E"/>
              </a:solidFill>
              <a:latin typeface="+mj-lt"/>
              <a:ea typeface="Calibri"/>
              <a:sym typeface="Calibri"/>
            </a:endParaRPr>
          </a:p>
          <a:p>
            <a:pPr marL="203195" indent="0">
              <a:lnSpc>
                <a:spcPct val="115000"/>
              </a:lnSpc>
              <a:spcBef>
                <a:spcPts val="1600"/>
              </a:spcBef>
              <a:buClr>
                <a:srgbClr val="000000"/>
              </a:buClr>
              <a:buSzPts val="1200"/>
              <a:buFont typeface="Arial" panose="020B0604020202020204" pitchFamily="34" charset="0"/>
              <a:buNone/>
            </a:pPr>
            <a:r>
              <a:rPr lang="en-US" sz="2700" dirty="0">
                <a:solidFill>
                  <a:srgbClr val="00325E"/>
                </a:solidFill>
                <a:latin typeface="+mj-lt"/>
                <a:ea typeface="Calibri"/>
                <a:sym typeface="Calibri"/>
              </a:rPr>
              <a:t>Sentence starters:</a:t>
            </a:r>
          </a:p>
          <a:p>
            <a:pPr marL="609585" indent="-406390">
              <a:lnSpc>
                <a:spcPct val="115000"/>
              </a:lnSpc>
              <a:spcBef>
                <a:spcPts val="1600"/>
              </a:spcBef>
              <a:buClr>
                <a:srgbClr val="000000"/>
              </a:buClr>
              <a:buSzPts val="1200"/>
              <a:buFont typeface="Calibri"/>
              <a:buChar char="●"/>
            </a:pPr>
            <a:r>
              <a:rPr lang="en-US" sz="2700" dirty="0">
                <a:solidFill>
                  <a:srgbClr val="00325E"/>
                </a:solidFill>
                <a:latin typeface="+mj-lt"/>
                <a:ea typeface="Calibri"/>
                <a:sym typeface="Calibri"/>
              </a:rPr>
              <a:t>I observe that…</a:t>
            </a:r>
          </a:p>
          <a:p>
            <a:pPr marL="609585" indent="-406390">
              <a:lnSpc>
                <a:spcPct val="115000"/>
              </a:lnSpc>
              <a:spcBef>
                <a:spcPts val="0"/>
              </a:spcBef>
              <a:buClr>
                <a:srgbClr val="000000"/>
              </a:buClr>
              <a:buSzPts val="1200"/>
              <a:buFont typeface="Calibri"/>
              <a:buChar char="●"/>
            </a:pPr>
            <a:r>
              <a:rPr lang="en-US" sz="2700" dirty="0">
                <a:solidFill>
                  <a:srgbClr val="00325E"/>
                </a:solidFill>
                <a:latin typeface="+mj-lt"/>
                <a:ea typeface="Calibri"/>
                <a:sym typeface="Calibri"/>
              </a:rPr>
              <a:t>Some patterns/ trends that I notice…</a:t>
            </a:r>
          </a:p>
          <a:p>
            <a:pPr marL="609585" indent="-406390">
              <a:lnSpc>
                <a:spcPct val="115000"/>
              </a:lnSpc>
              <a:spcBef>
                <a:spcPts val="0"/>
              </a:spcBef>
              <a:buClr>
                <a:srgbClr val="000000"/>
              </a:buClr>
              <a:buSzPts val="1200"/>
              <a:buFont typeface="Calibri"/>
              <a:buChar char="●"/>
            </a:pPr>
            <a:r>
              <a:rPr lang="en-US" sz="2700" dirty="0">
                <a:solidFill>
                  <a:srgbClr val="00325E"/>
                </a:solidFill>
                <a:latin typeface="+mj-lt"/>
                <a:ea typeface="Calibri"/>
                <a:sym typeface="Calibri"/>
              </a:rPr>
              <a:t>I can count…</a:t>
            </a:r>
          </a:p>
          <a:p>
            <a:pPr marL="609585" indent="-406390">
              <a:lnSpc>
                <a:spcPct val="115000"/>
              </a:lnSpc>
              <a:spcBef>
                <a:spcPts val="0"/>
              </a:spcBef>
              <a:buClr>
                <a:srgbClr val="000000"/>
              </a:buClr>
              <a:buSzPts val="1200"/>
              <a:buFont typeface="Calibri"/>
              <a:buChar char="●"/>
            </a:pPr>
            <a:r>
              <a:rPr lang="en-US" sz="2700" dirty="0">
                <a:solidFill>
                  <a:srgbClr val="00325E"/>
                </a:solidFill>
                <a:latin typeface="+mj-lt"/>
                <a:ea typeface="Calibri"/>
                <a:sym typeface="Calibri"/>
              </a:rPr>
              <a:t>I’m surprised that I see...</a:t>
            </a:r>
          </a:p>
          <a:p>
            <a:pPr marL="609585" indent="-406390">
              <a:lnSpc>
                <a:spcPct val="115000"/>
              </a:lnSpc>
              <a:spcBef>
                <a:spcPts val="0"/>
              </a:spcBef>
              <a:buClr>
                <a:srgbClr val="000000"/>
              </a:buClr>
              <a:buSzPts val="1200"/>
              <a:buFont typeface="Calibri"/>
              <a:buChar char="●"/>
            </a:pPr>
            <a:r>
              <a:rPr lang="en-US" sz="2700" dirty="0">
                <a:solidFill>
                  <a:srgbClr val="00325E"/>
                </a:solidFill>
                <a:latin typeface="+mj-lt"/>
                <a:ea typeface="Calibri"/>
                <a:sym typeface="Calibri"/>
              </a:rPr>
              <a:t>This aligns with other school data like…</a:t>
            </a:r>
          </a:p>
        </p:txBody>
      </p:sp>
    </p:spTree>
    <p:extLst>
      <p:ext uri="{BB962C8B-B14F-4D97-AF65-F5344CB8AC3E}">
        <p14:creationId xmlns:p14="http://schemas.microsoft.com/office/powerpoint/2010/main" val="258955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EB83-91B7-6DCB-F638-43FD206D57D4}"/>
              </a:ext>
            </a:extLst>
          </p:cNvPr>
          <p:cNvSpPr>
            <a:spLocks noGrp="1"/>
          </p:cNvSpPr>
          <p:nvPr>
            <p:ph type="title"/>
          </p:nvPr>
        </p:nvSpPr>
        <p:spPr>
          <a:xfrm>
            <a:off x="1400889" y="294515"/>
            <a:ext cx="10138651" cy="986631"/>
          </a:xfrm>
        </p:spPr>
        <p:txBody>
          <a:bodyPr anchor="ctr">
            <a:normAutofit/>
          </a:bodyPr>
          <a:lstStyle/>
          <a:p>
            <a:r>
              <a:rPr lang="en-US" sz="3200" b="1" dirty="0"/>
              <a:t>Closing Reflection</a:t>
            </a:r>
          </a:p>
        </p:txBody>
      </p:sp>
      <p:sp>
        <p:nvSpPr>
          <p:cNvPr id="6" name="Content Placeholder 5">
            <a:extLst>
              <a:ext uri="{FF2B5EF4-FFF2-40B4-BE49-F238E27FC236}">
                <a16:creationId xmlns:a16="http://schemas.microsoft.com/office/drawing/2014/main" id="{3A733E89-23C8-76F6-AF34-A8F8B70E8B09}"/>
              </a:ext>
            </a:extLst>
          </p:cNvPr>
          <p:cNvSpPr>
            <a:spLocks noGrp="1"/>
          </p:cNvSpPr>
          <p:nvPr>
            <p:ph idx="1"/>
          </p:nvPr>
        </p:nvSpPr>
        <p:spPr/>
        <p:txBody>
          <a:bodyPr>
            <a:normAutofit/>
          </a:bodyPr>
          <a:lstStyle/>
          <a:p>
            <a:pPr marL="0" indent="0" algn="ctr">
              <a:lnSpc>
                <a:spcPct val="90000"/>
              </a:lnSpc>
              <a:buNone/>
            </a:pPr>
            <a:r>
              <a:rPr lang="en-US" sz="3200" b="1" dirty="0"/>
              <a:t>How confident do you feel at this point of implementation? </a:t>
            </a:r>
          </a:p>
        </p:txBody>
      </p:sp>
      <p:sp>
        <p:nvSpPr>
          <p:cNvPr id="3" name="Text Placeholder 2">
            <a:extLst>
              <a:ext uri="{FF2B5EF4-FFF2-40B4-BE49-F238E27FC236}">
                <a16:creationId xmlns:a16="http://schemas.microsoft.com/office/drawing/2014/main" id="{E5D7A06D-9DDE-1FBD-D6D7-51DDB57E7182}"/>
              </a:ext>
            </a:extLst>
          </p:cNvPr>
          <p:cNvSpPr>
            <a:spLocks noGrp="1"/>
          </p:cNvSpPr>
          <p:nvPr>
            <p:ph type="body" sz="half" idx="2"/>
          </p:nvPr>
        </p:nvSpPr>
        <p:spPr/>
        <p:txBody>
          <a:bodyPr>
            <a:normAutofit fontScale="92500" lnSpcReduction="10000"/>
          </a:bodyPr>
          <a:lstStyle/>
          <a:p>
            <a:endParaRPr lang="en-US"/>
          </a:p>
        </p:txBody>
      </p:sp>
      <p:sp>
        <p:nvSpPr>
          <p:cNvPr id="5" name="Slide Number Placeholder 4">
            <a:extLst>
              <a:ext uri="{FF2B5EF4-FFF2-40B4-BE49-F238E27FC236}">
                <a16:creationId xmlns:a16="http://schemas.microsoft.com/office/drawing/2014/main" id="{CB7C000E-2423-2F61-AF95-7CCCDF62CA74}"/>
              </a:ext>
            </a:extLst>
          </p:cNvPr>
          <p:cNvSpPr>
            <a:spLocks noGrp="1"/>
          </p:cNvSpPr>
          <p:nvPr>
            <p:ph type="sldNum" sz="quarter" idx="4294967295"/>
          </p:nvPr>
        </p:nvSpPr>
        <p:spPr>
          <a:xfrm>
            <a:off x="9448800" y="6253163"/>
            <a:ext cx="2743200" cy="365125"/>
          </a:xfrm>
        </p:spPr>
        <p:txBody>
          <a:bodyPr anchor="ctr">
            <a:normAutofit/>
          </a:bodyPr>
          <a:lstStyle/>
          <a:p>
            <a:pPr>
              <a:spcAft>
                <a:spcPts val="600"/>
              </a:spcAft>
            </a:pPr>
            <a:fld id="{CDE4F56C-B10B-4C3B-92EE-68C194A72F7D}" type="slidenum">
              <a:rPr lang="en-US" smtClean="0"/>
              <a:pPr>
                <a:spcAft>
                  <a:spcPts val="600"/>
                </a:spcAft>
              </a:pPr>
              <a:t>18</a:t>
            </a:fld>
            <a:endParaRPr lang="en-US"/>
          </a:p>
        </p:txBody>
      </p:sp>
      <p:cxnSp>
        <p:nvCxnSpPr>
          <p:cNvPr id="4" name="Straight Connector 3">
            <a:extLst>
              <a:ext uri="{FF2B5EF4-FFF2-40B4-BE49-F238E27FC236}">
                <a16:creationId xmlns:a16="http://schemas.microsoft.com/office/drawing/2014/main" id="{954F4FC6-DDFC-12D5-2B9D-0172AEAFDEE6}"/>
              </a:ext>
            </a:extLst>
          </p:cNvPr>
          <p:cNvCxnSpPr>
            <a:cxnSpLocks/>
          </p:cNvCxnSpPr>
          <p:nvPr/>
        </p:nvCxnSpPr>
        <p:spPr>
          <a:xfrm>
            <a:off x="1400889" y="4066498"/>
            <a:ext cx="926654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Graphic 8" descr="Badge 1 with solid fill">
            <a:extLst>
              <a:ext uri="{FF2B5EF4-FFF2-40B4-BE49-F238E27FC236}">
                <a16:creationId xmlns:a16="http://schemas.microsoft.com/office/drawing/2014/main" id="{8FE908E0-C47F-3B38-9C81-C237C69154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0889" y="4158469"/>
            <a:ext cx="914400" cy="914400"/>
          </a:xfrm>
          <a:prstGeom prst="rect">
            <a:avLst/>
          </a:prstGeom>
        </p:spPr>
      </p:pic>
      <p:pic>
        <p:nvPicPr>
          <p:cNvPr id="13" name="Graphic 12" descr="Badge 5 with solid fill">
            <a:extLst>
              <a:ext uri="{FF2B5EF4-FFF2-40B4-BE49-F238E27FC236}">
                <a16:creationId xmlns:a16="http://schemas.microsoft.com/office/drawing/2014/main" id="{2038E8AB-7309-7DDD-B3B2-EF07BD15AB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66308" y="4107265"/>
            <a:ext cx="914400" cy="914400"/>
          </a:xfrm>
          <a:prstGeom prst="rect">
            <a:avLst/>
          </a:prstGeom>
        </p:spPr>
      </p:pic>
      <p:sp>
        <p:nvSpPr>
          <p:cNvPr id="17" name="Content Placeholder 5">
            <a:extLst>
              <a:ext uri="{FF2B5EF4-FFF2-40B4-BE49-F238E27FC236}">
                <a16:creationId xmlns:a16="http://schemas.microsoft.com/office/drawing/2014/main" id="{85D2B6EF-09BF-416F-D919-E11B2045BFBD}"/>
              </a:ext>
            </a:extLst>
          </p:cNvPr>
          <p:cNvSpPr txBox="1">
            <a:spLocks/>
          </p:cNvSpPr>
          <p:nvPr/>
        </p:nvSpPr>
        <p:spPr>
          <a:xfrm>
            <a:off x="793074" y="3539895"/>
            <a:ext cx="2530040" cy="46457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buFont typeface="Arial" panose="020B0604020202020204" pitchFamily="34" charset="0"/>
              <a:buNone/>
            </a:pPr>
            <a:r>
              <a:rPr lang="en-US" sz="3200" b="1" dirty="0">
                <a:solidFill>
                  <a:schemeClr val="accent1"/>
                </a:solidFill>
              </a:rPr>
              <a:t>Not confident</a:t>
            </a:r>
          </a:p>
        </p:txBody>
      </p:sp>
      <p:sp>
        <p:nvSpPr>
          <p:cNvPr id="18" name="Content Placeholder 5">
            <a:extLst>
              <a:ext uri="{FF2B5EF4-FFF2-40B4-BE49-F238E27FC236}">
                <a16:creationId xmlns:a16="http://schemas.microsoft.com/office/drawing/2014/main" id="{AC9A64FD-D315-75A2-28EB-276C59001370}"/>
              </a:ext>
            </a:extLst>
          </p:cNvPr>
          <p:cNvSpPr txBox="1">
            <a:spLocks/>
          </p:cNvSpPr>
          <p:nvPr/>
        </p:nvSpPr>
        <p:spPr>
          <a:xfrm>
            <a:off x="8601288" y="3511258"/>
            <a:ext cx="2530040" cy="46457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buFont typeface="Arial" panose="020B0604020202020204" pitchFamily="34" charset="0"/>
              <a:buNone/>
            </a:pPr>
            <a:r>
              <a:rPr lang="en-US" sz="3200" b="1" dirty="0">
                <a:solidFill>
                  <a:schemeClr val="accent1"/>
                </a:solidFill>
              </a:rPr>
              <a:t>Very Confident</a:t>
            </a:r>
          </a:p>
        </p:txBody>
      </p:sp>
    </p:spTree>
    <p:extLst>
      <p:ext uri="{BB962C8B-B14F-4D97-AF65-F5344CB8AC3E}">
        <p14:creationId xmlns:p14="http://schemas.microsoft.com/office/powerpoint/2010/main" val="283942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5503A-22E2-C59A-1CD6-68F6F8032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FA8D5-D113-E75A-47AF-286807F877F6}"/>
              </a:ext>
            </a:extLst>
          </p:cNvPr>
          <p:cNvSpPr>
            <a:spLocks noGrp="1"/>
          </p:cNvSpPr>
          <p:nvPr>
            <p:ph type="title"/>
          </p:nvPr>
        </p:nvSpPr>
        <p:spPr/>
        <p:txBody>
          <a:bodyPr>
            <a:normAutofit/>
          </a:bodyPr>
          <a:lstStyle/>
          <a:p>
            <a:r>
              <a:rPr lang="en-US" sz="4000" b="1" dirty="0">
                <a:latin typeface="Arial"/>
                <a:cs typeface="Arial"/>
              </a:rPr>
              <a:t>What’s Next</a:t>
            </a:r>
            <a:endParaRPr lang="en-US" b="1" dirty="0"/>
          </a:p>
        </p:txBody>
      </p:sp>
      <p:sp>
        <p:nvSpPr>
          <p:cNvPr id="3" name="Content Placeholder 2">
            <a:extLst>
              <a:ext uri="{FF2B5EF4-FFF2-40B4-BE49-F238E27FC236}">
                <a16:creationId xmlns:a16="http://schemas.microsoft.com/office/drawing/2014/main" id="{76A9DD09-19A2-47C0-E8E4-E1E10414DDB3}"/>
              </a:ext>
            </a:extLst>
          </p:cNvPr>
          <p:cNvSpPr>
            <a:spLocks noGrp="1"/>
          </p:cNvSpPr>
          <p:nvPr>
            <p:ph idx="1"/>
          </p:nvPr>
        </p:nvSpPr>
        <p:spPr/>
        <p:txBody>
          <a:bodyPr>
            <a:normAutofit/>
          </a:bodyPr>
          <a:lstStyle/>
          <a:p>
            <a:r>
              <a:rPr lang="en-US" sz="3200" i="1" dirty="0">
                <a:highlight>
                  <a:srgbClr val="FFFF00"/>
                </a:highlight>
              </a:rPr>
              <a:t>[Insert next steps for the attendees, with timelines included and how/who to ask for support, as needed\</a:t>
            </a:r>
          </a:p>
        </p:txBody>
      </p:sp>
      <p:sp>
        <p:nvSpPr>
          <p:cNvPr id="5" name="Text Placeholder 4">
            <a:extLst>
              <a:ext uri="{FF2B5EF4-FFF2-40B4-BE49-F238E27FC236}">
                <a16:creationId xmlns:a16="http://schemas.microsoft.com/office/drawing/2014/main" id="{B934E974-F628-7C71-A85B-B4DCE9118D87}"/>
              </a:ext>
            </a:extLst>
          </p:cNvPr>
          <p:cNvSpPr>
            <a:spLocks noGrp="1"/>
          </p:cNvSpPr>
          <p:nvPr>
            <p:ph type="body"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325823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BD574-6948-D9AB-AFC6-3B12DEA2500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4A42D5-FC2F-34DC-E9AF-D068283EEE79}"/>
              </a:ext>
            </a:extLst>
          </p:cNvPr>
          <p:cNvSpPr>
            <a:spLocks noGrp="1"/>
          </p:cNvSpPr>
          <p:nvPr>
            <p:ph type="title"/>
          </p:nvPr>
        </p:nvSpPr>
        <p:spPr/>
        <p:txBody>
          <a:bodyPr>
            <a:normAutofit/>
          </a:bodyPr>
          <a:lstStyle/>
          <a:p>
            <a:r>
              <a:rPr lang="en-US" sz="3600" b="1" dirty="0"/>
              <a:t>Facilitation Best Practices</a:t>
            </a:r>
          </a:p>
        </p:txBody>
      </p:sp>
      <p:pic>
        <p:nvPicPr>
          <p:cNvPr id="6" name="Picture 5">
            <a:extLst>
              <a:ext uri="{FF2B5EF4-FFF2-40B4-BE49-F238E27FC236}">
                <a16:creationId xmlns:a16="http://schemas.microsoft.com/office/drawing/2014/main" id="{27CCB65F-BAA3-51DD-5FB8-6C9907BAD4CC}"/>
              </a:ext>
            </a:extLst>
          </p:cNvPr>
          <p:cNvPicPr>
            <a:picLocks noChangeAspect="1"/>
          </p:cNvPicPr>
          <p:nvPr/>
        </p:nvPicPr>
        <p:blipFill>
          <a:blip r:embed="rId3"/>
          <a:stretch>
            <a:fillRect/>
          </a:stretch>
        </p:blipFill>
        <p:spPr>
          <a:xfrm>
            <a:off x="996680" y="1823140"/>
            <a:ext cx="10198639" cy="4837636"/>
          </a:xfrm>
          <a:prstGeom prst="rect">
            <a:avLst/>
          </a:prstGeom>
        </p:spPr>
      </p:pic>
    </p:spTree>
    <p:extLst>
      <p:ext uri="{BB962C8B-B14F-4D97-AF65-F5344CB8AC3E}">
        <p14:creationId xmlns:p14="http://schemas.microsoft.com/office/powerpoint/2010/main" val="154755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BE613-BECC-9685-8DE1-C723219391D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5DA9A0C-6DC2-AE13-B628-114741928DE7}"/>
              </a:ext>
            </a:extLst>
          </p:cNvPr>
          <p:cNvSpPr>
            <a:spLocks noGrp="1"/>
          </p:cNvSpPr>
          <p:nvPr>
            <p:ph type="title"/>
          </p:nvPr>
        </p:nvSpPr>
        <p:spPr/>
        <p:txBody>
          <a:bodyPr>
            <a:normAutofit/>
          </a:bodyPr>
          <a:lstStyle/>
          <a:p>
            <a:r>
              <a:rPr lang="en-US" sz="3600" b="1" dirty="0">
                <a:latin typeface="Arial"/>
                <a:cs typeface="Arial"/>
              </a:rPr>
              <a:t>Facilitator Resources to Bookmark</a:t>
            </a:r>
            <a:endParaRPr lang="en-US" sz="3600" b="1" dirty="0"/>
          </a:p>
        </p:txBody>
      </p:sp>
      <p:sp>
        <p:nvSpPr>
          <p:cNvPr id="7" name="Content Placeholder 6">
            <a:extLst>
              <a:ext uri="{FF2B5EF4-FFF2-40B4-BE49-F238E27FC236}">
                <a16:creationId xmlns:a16="http://schemas.microsoft.com/office/drawing/2014/main" id="{681E1549-6B0D-A3C4-717F-6429873B3F60}"/>
              </a:ext>
            </a:extLst>
          </p:cNvPr>
          <p:cNvSpPr>
            <a:spLocks noGrp="1"/>
          </p:cNvSpPr>
          <p:nvPr>
            <p:ph idx="1"/>
          </p:nvPr>
        </p:nvSpPr>
        <p:spPr/>
        <p:txBody>
          <a:bodyPr vert="horz" lIns="91440" tIns="45720" rIns="91440" bIns="45720" rtlCol="0" anchor="t">
            <a:normAutofit/>
          </a:bodyPr>
          <a:lstStyle/>
          <a:p>
            <a:pPr marL="342900" indent="-342900"/>
            <a:r>
              <a:rPr lang="en-US">
                <a:latin typeface="Arial"/>
                <a:cs typeface="Arial"/>
                <a:hlinkClick r:id="rId3"/>
              </a:rPr>
              <a:t>Completing Ratings Frequently Asked Questions</a:t>
            </a:r>
            <a:endParaRPr lang="en-US">
              <a:latin typeface="Arial"/>
              <a:cs typeface="Arial"/>
            </a:endParaRPr>
          </a:p>
          <a:p>
            <a:pPr marL="342900" indent="-342900"/>
            <a:r>
              <a:rPr lang="en-US">
                <a:latin typeface="Arial"/>
                <a:cs typeface="Arial"/>
                <a:hlinkClick r:id="rId4"/>
              </a:rPr>
              <a:t>Information about the DESSA Likert Scale</a:t>
            </a:r>
            <a:endParaRPr lang="en-US">
              <a:latin typeface="Arial"/>
              <a:cs typeface="Arial"/>
            </a:endParaRPr>
          </a:p>
          <a:p>
            <a:pPr marL="342900" indent="-342900"/>
            <a:r>
              <a:rPr lang="en-US">
                <a:latin typeface="Arial"/>
                <a:cs typeface="Arial"/>
                <a:hlinkClick r:id="rId5"/>
              </a:rPr>
              <a:t>DESSA Rating Forms (PDF)</a:t>
            </a:r>
            <a:endParaRPr lang="en-US">
              <a:latin typeface="Arial"/>
              <a:cs typeface="Arial"/>
            </a:endParaRPr>
          </a:p>
          <a:p>
            <a:pPr marL="342900" indent="-342900"/>
            <a:r>
              <a:rPr lang="en-US">
                <a:latin typeface="Arial"/>
                <a:cs typeface="Arial"/>
                <a:hlinkClick r:id="rId6"/>
              </a:rPr>
              <a:t>On-Demand Video Library </a:t>
            </a:r>
            <a:endParaRPr lang="en-US">
              <a:latin typeface="Arial"/>
              <a:cs typeface="Arial"/>
            </a:endParaRPr>
          </a:p>
        </p:txBody>
      </p:sp>
    </p:spTree>
    <p:extLst>
      <p:ext uri="{BB962C8B-B14F-4D97-AF65-F5344CB8AC3E}">
        <p14:creationId xmlns:p14="http://schemas.microsoft.com/office/powerpoint/2010/main" val="156290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F704-A406-AF31-8BAD-1334131243E7}"/>
              </a:ext>
            </a:extLst>
          </p:cNvPr>
          <p:cNvSpPr>
            <a:spLocks noGrp="1"/>
          </p:cNvSpPr>
          <p:nvPr>
            <p:ph type="title"/>
          </p:nvPr>
        </p:nvSpPr>
        <p:spPr>
          <a:xfrm>
            <a:off x="1523385" y="278035"/>
            <a:ext cx="10110895" cy="1325563"/>
          </a:xfrm>
        </p:spPr>
        <p:txBody>
          <a:bodyPr anchor="ctr">
            <a:normAutofit/>
          </a:bodyPr>
          <a:lstStyle/>
          <a:p>
            <a:r>
              <a:rPr lang="en-US"/>
              <a:t>Rating Window Reflection</a:t>
            </a:r>
          </a:p>
        </p:txBody>
      </p:sp>
      <p:graphicFrame>
        <p:nvGraphicFramePr>
          <p:cNvPr id="10" name="Text Placeholder 4">
            <a:extLst>
              <a:ext uri="{FF2B5EF4-FFF2-40B4-BE49-F238E27FC236}">
                <a16:creationId xmlns:a16="http://schemas.microsoft.com/office/drawing/2014/main" id="{B64CD925-FD82-03C4-9C16-539E82A90855}"/>
              </a:ext>
            </a:extLst>
          </p:cNvPr>
          <p:cNvGraphicFramePr/>
          <p:nvPr>
            <p:extLst>
              <p:ext uri="{D42A27DB-BD31-4B8C-83A1-F6EECF244321}">
                <p14:modId xmlns:p14="http://schemas.microsoft.com/office/powerpoint/2010/main" val="39110023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9D22FCAC-A46E-5557-F379-E6355A7B85EE}"/>
              </a:ext>
            </a:extLst>
          </p:cNvPr>
          <p:cNvSpPr/>
          <p:nvPr/>
        </p:nvSpPr>
        <p:spPr>
          <a:xfrm>
            <a:off x="0" y="0"/>
            <a:ext cx="12192000" cy="1603598"/>
          </a:xfrm>
          <a:prstGeom prst="rect">
            <a:avLst/>
          </a:prstGeom>
          <a:solidFill>
            <a:srgbClr val="FFC34A"/>
          </a:solidFill>
          <a:ln>
            <a:solidFill>
              <a:srgbClr val="FFC3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a:extLst>
              <a:ext uri="{FF2B5EF4-FFF2-40B4-BE49-F238E27FC236}">
                <a16:creationId xmlns:a16="http://schemas.microsoft.com/office/drawing/2014/main" id="{E4E7E958-B4D0-281C-6D39-BFD88B39E18B}"/>
              </a:ext>
            </a:extLst>
          </p:cNvPr>
          <p:cNvSpPr txBox="1">
            <a:spLocks/>
          </p:cNvSpPr>
          <p:nvPr/>
        </p:nvSpPr>
        <p:spPr>
          <a:xfrm>
            <a:off x="1026674" y="308483"/>
            <a:ext cx="10138651" cy="986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a:lstStyle>
          <a:p>
            <a:r>
              <a:rPr lang="en-US" sz="3600" b="1" dirty="0">
                <a:solidFill>
                  <a:srgbClr val="00325E"/>
                </a:solidFill>
                <a:latin typeface="Arial"/>
                <a:cs typeface="Arial"/>
              </a:rPr>
              <a:t>Rating Window Reflection</a:t>
            </a:r>
            <a:endParaRPr lang="en-US" sz="3600" b="1" dirty="0">
              <a:solidFill>
                <a:srgbClr val="00325E"/>
              </a:solidFill>
            </a:endParaRPr>
          </a:p>
        </p:txBody>
      </p:sp>
      <p:pic>
        <p:nvPicPr>
          <p:cNvPr id="13" name="Picture 12">
            <a:extLst>
              <a:ext uri="{FF2B5EF4-FFF2-40B4-BE49-F238E27FC236}">
                <a16:creationId xmlns:a16="http://schemas.microsoft.com/office/drawing/2014/main" id="{828B275D-F3E9-27F8-7EF6-C168D58E0891}"/>
              </a:ext>
            </a:extLst>
          </p:cNvPr>
          <p:cNvPicPr>
            <a:picLocks noChangeAspect="1"/>
          </p:cNvPicPr>
          <p:nvPr/>
        </p:nvPicPr>
        <p:blipFill>
          <a:blip r:embed="rId8"/>
          <a:stretch>
            <a:fillRect/>
          </a:stretch>
        </p:blipFill>
        <p:spPr>
          <a:xfrm>
            <a:off x="339214" y="357398"/>
            <a:ext cx="700226" cy="828839"/>
          </a:xfrm>
          <a:prstGeom prst="rect">
            <a:avLst/>
          </a:prstGeom>
        </p:spPr>
      </p:pic>
    </p:spTree>
    <p:extLst>
      <p:ext uri="{BB962C8B-B14F-4D97-AF65-F5344CB8AC3E}">
        <p14:creationId xmlns:p14="http://schemas.microsoft.com/office/powerpoint/2010/main" val="88471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747D-197C-9AAB-B4A3-AC700C866D2F}"/>
              </a:ext>
            </a:extLst>
          </p:cNvPr>
          <p:cNvSpPr>
            <a:spLocks noGrp="1"/>
          </p:cNvSpPr>
          <p:nvPr>
            <p:ph type="title"/>
          </p:nvPr>
        </p:nvSpPr>
        <p:spPr/>
        <p:txBody>
          <a:bodyPr>
            <a:normAutofit/>
          </a:bodyPr>
          <a:lstStyle/>
          <a:p>
            <a:r>
              <a:rPr lang="en-US" sz="3600" b="1" dirty="0"/>
              <a:t>DESSA Implementation Goals &amp; Roles</a:t>
            </a:r>
          </a:p>
        </p:txBody>
      </p:sp>
      <p:sp>
        <p:nvSpPr>
          <p:cNvPr id="3" name="Content Placeholder 2">
            <a:extLst>
              <a:ext uri="{FF2B5EF4-FFF2-40B4-BE49-F238E27FC236}">
                <a16:creationId xmlns:a16="http://schemas.microsoft.com/office/drawing/2014/main" id="{C238C5A0-4AC8-E8B4-1797-FF65F2B3F08E}"/>
              </a:ext>
            </a:extLst>
          </p:cNvPr>
          <p:cNvSpPr>
            <a:spLocks noGrp="1"/>
          </p:cNvSpPr>
          <p:nvPr>
            <p:ph idx="1"/>
          </p:nvPr>
        </p:nvSpPr>
        <p:spPr/>
        <p:txBody>
          <a:bodyPr vert="horz" lIns="91440" tIns="45720" rIns="91440" bIns="45720" rtlCol="0" anchor="t">
            <a:normAutofit/>
          </a:bodyPr>
          <a:lstStyle/>
          <a:p>
            <a:r>
              <a:rPr lang="en-US" sz="3200" dirty="0">
                <a:highlight>
                  <a:srgbClr val="FFFF00"/>
                </a:highlight>
                <a:latin typeface="Arial"/>
                <a:cs typeface="Arial"/>
              </a:rPr>
              <a:t>Insert: </a:t>
            </a:r>
            <a:r>
              <a:rPr lang="en-US" sz="3200" i="1" dirty="0">
                <a:highlight>
                  <a:srgbClr val="FFFF00"/>
                </a:highlight>
                <a:latin typeface="Arial"/>
                <a:cs typeface="Arial"/>
              </a:rPr>
              <a:t>[Add in the specific goals that your district has for implementing the DESSA, the specific roles involved for staff, and how data are used]</a:t>
            </a:r>
          </a:p>
          <a:p>
            <a:endParaRPr lang="en-US" dirty="0"/>
          </a:p>
        </p:txBody>
      </p:sp>
      <p:sp>
        <p:nvSpPr>
          <p:cNvPr id="5" name="Text Placeholder 4">
            <a:extLst>
              <a:ext uri="{FF2B5EF4-FFF2-40B4-BE49-F238E27FC236}">
                <a16:creationId xmlns:a16="http://schemas.microsoft.com/office/drawing/2014/main" id="{A062C34D-7013-4DF0-5A28-C0455CE8E412}"/>
              </a:ext>
            </a:extLst>
          </p:cNvPr>
          <p:cNvSpPr>
            <a:spLocks noGrp="1"/>
          </p:cNvSpPr>
          <p:nvPr>
            <p:ph type="body"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85593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2814A2-3930-B9DE-490E-376E1E5FB11E}"/>
              </a:ext>
            </a:extLst>
          </p:cNvPr>
          <p:cNvSpPr>
            <a:spLocks noGrp="1"/>
          </p:cNvSpPr>
          <p:nvPr>
            <p:ph type="title"/>
          </p:nvPr>
        </p:nvSpPr>
        <p:spPr/>
        <p:txBody>
          <a:bodyPr>
            <a:normAutofit/>
          </a:bodyPr>
          <a:lstStyle/>
          <a:p>
            <a:r>
              <a:rPr lang="en-US" sz="4000" b="1" dirty="0"/>
              <a:t>Gallery Walk: Competencies in Action</a:t>
            </a:r>
          </a:p>
        </p:txBody>
      </p:sp>
      <p:sp>
        <p:nvSpPr>
          <p:cNvPr id="9" name="Text Placeholder 8">
            <a:extLst>
              <a:ext uri="{FF2B5EF4-FFF2-40B4-BE49-F238E27FC236}">
                <a16:creationId xmlns:a16="http://schemas.microsoft.com/office/drawing/2014/main" id="{84DA958F-CA65-2A28-7C11-09E15BA2B6AC}"/>
              </a:ext>
            </a:extLst>
          </p:cNvPr>
          <p:cNvSpPr>
            <a:spLocks noGrp="1"/>
          </p:cNvSpPr>
          <p:nvPr>
            <p:ph type="body" sz="half" idx="2"/>
          </p:nvPr>
        </p:nvSpPr>
        <p:spPr/>
        <p:txBody>
          <a:bodyPr>
            <a:normAutofit fontScale="92500" lnSpcReduction="10000"/>
          </a:bodyPr>
          <a:lstStyle/>
          <a:p>
            <a:endParaRPr lang="en-US"/>
          </a:p>
        </p:txBody>
      </p:sp>
      <p:pic>
        <p:nvPicPr>
          <p:cNvPr id="4" name="Graphic 3">
            <a:extLst>
              <a:ext uri="{FF2B5EF4-FFF2-40B4-BE49-F238E27FC236}">
                <a16:creationId xmlns:a16="http://schemas.microsoft.com/office/drawing/2014/main" id="{4DCBD4FA-9F4E-2AF9-1C1E-8580F626F9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5851" y="1414754"/>
            <a:ext cx="8280298" cy="4956678"/>
          </a:xfrm>
          <a:prstGeom prst="rect">
            <a:avLst/>
          </a:prstGeom>
        </p:spPr>
      </p:pic>
    </p:spTree>
    <p:extLst>
      <p:ext uri="{BB962C8B-B14F-4D97-AF65-F5344CB8AC3E}">
        <p14:creationId xmlns:p14="http://schemas.microsoft.com/office/powerpoint/2010/main" val="426182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BBB83-EADA-2C68-8A90-D56FAF9F336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F1C8952-DDFB-C0A4-0AB6-FD558E593342}"/>
              </a:ext>
            </a:extLst>
          </p:cNvPr>
          <p:cNvSpPr>
            <a:spLocks noGrp="1"/>
          </p:cNvSpPr>
          <p:nvPr>
            <p:ph type="title"/>
          </p:nvPr>
        </p:nvSpPr>
        <p:spPr/>
        <p:txBody>
          <a:bodyPr>
            <a:normAutofit/>
          </a:bodyPr>
          <a:lstStyle/>
          <a:p>
            <a:r>
              <a:rPr lang="en-US" sz="4000" b="1" dirty="0"/>
              <a:t>Gallery Walk: Competencies in Action</a:t>
            </a:r>
          </a:p>
        </p:txBody>
      </p:sp>
      <p:sp>
        <p:nvSpPr>
          <p:cNvPr id="8" name="Content Placeholder 7">
            <a:extLst>
              <a:ext uri="{FF2B5EF4-FFF2-40B4-BE49-F238E27FC236}">
                <a16:creationId xmlns:a16="http://schemas.microsoft.com/office/drawing/2014/main" id="{F277F61B-24D7-7224-CACB-C034BF87FF28}"/>
              </a:ext>
            </a:extLst>
          </p:cNvPr>
          <p:cNvSpPr>
            <a:spLocks noGrp="1"/>
          </p:cNvSpPr>
          <p:nvPr>
            <p:ph idx="1"/>
          </p:nvPr>
        </p:nvSpPr>
        <p:spPr/>
        <p:txBody>
          <a:bodyPr>
            <a:normAutofit fontScale="92500" lnSpcReduction="10000"/>
          </a:bodyPr>
          <a:lstStyle/>
          <a:p>
            <a:pPr marL="171450" indent="-171450"/>
            <a:r>
              <a:rPr lang="en-US" sz="3200"/>
              <a:t>Each chart has a single competency definition. Start at one chart and read the definition on the chart.</a:t>
            </a:r>
          </a:p>
          <a:p>
            <a:pPr marL="171450" indent="-171450"/>
            <a:r>
              <a:rPr lang="en-US" sz="3200"/>
              <a:t>On the chart, write down some specific ways that your students typically demonstrate these skills. </a:t>
            </a:r>
          </a:p>
          <a:p>
            <a:pPr marL="171450" indent="-171450"/>
            <a:r>
              <a:rPr lang="en-US" sz="3200" i="0"/>
              <a:t>Then, move on to another chart and list your examples for the next competency.</a:t>
            </a:r>
          </a:p>
          <a:p>
            <a:pPr marL="171450" indent="-171450"/>
            <a:r>
              <a:rPr lang="en-US" sz="3200" i="0"/>
              <a:t>Return to your seat when you’ve had a chance to add something to each chart or when we call everyone back together.</a:t>
            </a:r>
          </a:p>
        </p:txBody>
      </p:sp>
      <p:sp>
        <p:nvSpPr>
          <p:cNvPr id="9" name="Text Placeholder 8">
            <a:extLst>
              <a:ext uri="{FF2B5EF4-FFF2-40B4-BE49-F238E27FC236}">
                <a16:creationId xmlns:a16="http://schemas.microsoft.com/office/drawing/2014/main" id="{6C01D9B3-C2E2-BC5F-3BE8-C0FB5855F2A9}"/>
              </a:ext>
            </a:extLst>
          </p:cNvPr>
          <p:cNvSpPr>
            <a:spLocks noGrp="1"/>
          </p:cNvSpPr>
          <p:nvPr>
            <p:ph type="body"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420568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872F-6633-2A28-890D-6500F62D648B}"/>
              </a:ext>
            </a:extLst>
          </p:cNvPr>
          <p:cNvSpPr>
            <a:spLocks noGrp="1"/>
          </p:cNvSpPr>
          <p:nvPr>
            <p:ph type="title"/>
          </p:nvPr>
        </p:nvSpPr>
        <p:spPr/>
        <p:txBody>
          <a:bodyPr>
            <a:normAutofit/>
          </a:bodyPr>
          <a:lstStyle/>
          <a:p>
            <a:r>
              <a:rPr lang="en-US" sz="3200" b="1" dirty="0"/>
              <a:t>Activity: DESSA 2-Minute Recap</a:t>
            </a:r>
          </a:p>
        </p:txBody>
      </p:sp>
      <p:pic>
        <p:nvPicPr>
          <p:cNvPr id="9" name="Online Media 8" title="2 Minute Timer">
            <a:hlinkClick r:id="" action="ppaction://media"/>
            <a:extLst>
              <a:ext uri="{FF2B5EF4-FFF2-40B4-BE49-F238E27FC236}">
                <a16:creationId xmlns:a16="http://schemas.microsoft.com/office/drawing/2014/main" id="{BFDF59FA-BD1B-79EC-25BC-13128C0CF2BB}"/>
              </a:ext>
            </a:extLst>
          </p:cNvPr>
          <p:cNvPicPr>
            <a:picLocks noGrp="1" noRot="1" noChangeAspect="1"/>
          </p:cNvPicPr>
          <p:nvPr>
            <p:ph idx="1"/>
            <a:videoFile r:link="rId1"/>
          </p:nvPr>
        </p:nvPicPr>
        <p:blipFill>
          <a:blip r:embed="rId4"/>
          <a:stretch>
            <a:fillRect/>
          </a:stretch>
        </p:blipFill>
        <p:spPr>
          <a:xfrm>
            <a:off x="8229599" y="3214"/>
            <a:ext cx="3962401" cy="2238825"/>
          </a:xfrm>
          <a:prstGeom prst="rect">
            <a:avLst/>
          </a:prstGeom>
        </p:spPr>
      </p:pic>
      <p:sp>
        <p:nvSpPr>
          <p:cNvPr id="6" name="Text Placeholder 5">
            <a:extLst>
              <a:ext uri="{FF2B5EF4-FFF2-40B4-BE49-F238E27FC236}">
                <a16:creationId xmlns:a16="http://schemas.microsoft.com/office/drawing/2014/main" id="{A87A8E09-7203-8054-0C1E-340AB85141CF}"/>
              </a:ext>
            </a:extLst>
          </p:cNvPr>
          <p:cNvSpPr>
            <a:spLocks noGrp="1"/>
          </p:cNvSpPr>
          <p:nvPr>
            <p:ph type="body" sz="half" idx="2"/>
          </p:nvPr>
        </p:nvSpPr>
        <p:spPr/>
        <p:txBody>
          <a:bodyPr>
            <a:normAutofit fontScale="92500" lnSpcReduction="10000"/>
          </a:bodyPr>
          <a:lstStyle/>
          <a:p>
            <a:endParaRPr lang="en-US"/>
          </a:p>
        </p:txBody>
      </p:sp>
      <p:sp>
        <p:nvSpPr>
          <p:cNvPr id="10" name="Text Placeholder 4">
            <a:extLst>
              <a:ext uri="{FF2B5EF4-FFF2-40B4-BE49-F238E27FC236}">
                <a16:creationId xmlns:a16="http://schemas.microsoft.com/office/drawing/2014/main" id="{E64991AF-D35A-82BA-CDB4-4BA67CB5EE1F}"/>
              </a:ext>
            </a:extLst>
          </p:cNvPr>
          <p:cNvSpPr txBox="1">
            <a:spLocks/>
          </p:cNvSpPr>
          <p:nvPr/>
        </p:nvSpPr>
        <p:spPr>
          <a:xfrm>
            <a:off x="291748" y="2123999"/>
            <a:ext cx="11308581" cy="4172999"/>
          </a:xfrm>
          <a:prstGeom prst="rect">
            <a:avLst/>
          </a:prstGeom>
        </p:spPr>
        <p:txBody>
          <a:bodyPr spcFirstLastPara="1" vert="horz" wrap="square" lIns="121900" tIns="121900" rIns="121900" bIns="121900" rtlCol="0" anchor="t" anchorCtr="0">
            <a:noAutofit/>
          </a:bodyPr>
          <a:lstStyle>
            <a:defPPr marR="0" lvl="0" algn="l" rtl="0">
              <a:lnSpc>
                <a:spcPct val="100000"/>
              </a:lnSpc>
              <a:spcBef>
                <a:spcPts val="0"/>
              </a:spcBef>
              <a:spcAft>
                <a:spcPts val="0"/>
              </a:spcAft>
              <a:defRPr/>
            </a:defPPr>
            <a:lvl1pPr marL="457200" marR="0" lvl="0" indent="-419100" algn="ctr" defTabSz="914400" rtl="0" eaLnBrk="1" latinLnBrk="0" hangingPunct="1">
              <a:lnSpc>
                <a:spcPct val="100000"/>
              </a:lnSpc>
              <a:spcBef>
                <a:spcPts val="600"/>
              </a:spcBef>
              <a:spcAft>
                <a:spcPts val="0"/>
              </a:spcAft>
              <a:buClr>
                <a:srgbClr val="000000"/>
              </a:buClr>
              <a:buSzPts val="3000"/>
              <a:buFont typeface="Arial" panose="020B0604020202020204" pitchFamily="34" charset="0"/>
              <a:buNone/>
              <a:defRPr sz="4800" b="1" i="0" u="none" strike="noStrike" kern="1200" cap="none" baseline="0">
                <a:solidFill>
                  <a:schemeClr val="bg1"/>
                </a:solidFill>
                <a:latin typeface="Gotham" panose="02000504050000020004" pitchFamily="2" charset="0"/>
                <a:ea typeface="Arial"/>
                <a:cs typeface="Arial"/>
                <a:sym typeface="Arial"/>
              </a:defRPr>
            </a:lvl1pPr>
            <a:lvl2pPr marL="914400" marR="0" lvl="1" indent="-419100" algn="l" defTabSz="914400" rtl="0" eaLnBrk="1" latinLnBrk="0" hangingPunct="1">
              <a:lnSpc>
                <a:spcPct val="100000"/>
              </a:lnSpc>
              <a:spcBef>
                <a:spcPts val="0"/>
              </a:spcBef>
              <a:spcAft>
                <a:spcPts val="0"/>
              </a:spcAft>
              <a:buClr>
                <a:srgbClr val="000000"/>
              </a:buClr>
              <a:buSzPts val="3000"/>
              <a:buFont typeface="Arial"/>
              <a:buChar char="□"/>
              <a:defRPr sz="3000" b="0" i="0" u="none" strike="noStrike" kern="1200" cap="none">
                <a:solidFill>
                  <a:srgbClr val="000000"/>
                </a:solidFill>
                <a:latin typeface="Arial"/>
                <a:ea typeface="Arial"/>
                <a:cs typeface="Arial"/>
                <a:sym typeface="Arial"/>
              </a:defRPr>
            </a:lvl2pPr>
            <a:lvl3pPr marL="1371600" marR="0" lvl="2" indent="-419100" algn="l" defTabSz="914400" rtl="0" eaLnBrk="1" latinLnBrk="0" hangingPunct="1">
              <a:lnSpc>
                <a:spcPct val="100000"/>
              </a:lnSpc>
              <a:spcBef>
                <a:spcPts val="0"/>
              </a:spcBef>
              <a:spcAft>
                <a:spcPts val="0"/>
              </a:spcAft>
              <a:buClr>
                <a:srgbClr val="000000"/>
              </a:buClr>
              <a:buSzPts val="3000"/>
              <a:buFont typeface="Arial"/>
              <a:buChar char="■"/>
              <a:defRPr sz="3000" b="0" i="0" u="none" strike="noStrike" kern="1200" cap="none">
                <a:solidFill>
                  <a:srgbClr val="000000"/>
                </a:solidFill>
                <a:latin typeface="Arial"/>
                <a:ea typeface="Arial"/>
                <a:cs typeface="Arial"/>
                <a:sym typeface="Arial"/>
              </a:defRPr>
            </a:lvl3pPr>
            <a:lvl4pPr marL="1828800" marR="0" lvl="3" indent="-419100" algn="l" defTabSz="914400" rtl="0" eaLnBrk="1" latinLnBrk="0" hangingPunct="1">
              <a:lnSpc>
                <a:spcPct val="100000"/>
              </a:lnSpc>
              <a:spcBef>
                <a:spcPts val="0"/>
              </a:spcBef>
              <a:spcAft>
                <a:spcPts val="0"/>
              </a:spcAft>
              <a:buClr>
                <a:srgbClr val="000000"/>
              </a:buClr>
              <a:buSzPts val="3000"/>
              <a:buFont typeface="Arial"/>
              <a:buChar char="●"/>
              <a:defRPr sz="3000" b="0" i="0" u="none" strike="noStrike" kern="1200" cap="none">
                <a:solidFill>
                  <a:srgbClr val="000000"/>
                </a:solidFill>
                <a:latin typeface="Arial"/>
                <a:ea typeface="Arial"/>
                <a:cs typeface="Arial"/>
                <a:sym typeface="Arial"/>
              </a:defRPr>
            </a:lvl4pPr>
            <a:lvl5pPr marL="2286000" marR="0" lvl="4" indent="-419100" algn="l" defTabSz="914400" rtl="0" eaLnBrk="1" latinLnBrk="0" hangingPunct="1">
              <a:lnSpc>
                <a:spcPct val="100000"/>
              </a:lnSpc>
              <a:spcBef>
                <a:spcPts val="0"/>
              </a:spcBef>
              <a:spcAft>
                <a:spcPts val="0"/>
              </a:spcAft>
              <a:buClr>
                <a:srgbClr val="000000"/>
              </a:buClr>
              <a:buSzPts val="3000"/>
              <a:buFont typeface="Arial"/>
              <a:buChar char="○"/>
              <a:defRPr sz="3000" b="0" i="0" u="none" strike="noStrike" kern="1200" cap="none">
                <a:solidFill>
                  <a:srgbClr val="000000"/>
                </a:solidFill>
                <a:latin typeface="Arial"/>
                <a:ea typeface="Arial"/>
                <a:cs typeface="Arial"/>
                <a:sym typeface="Arial"/>
              </a:defRPr>
            </a:lvl5pPr>
            <a:lvl6pPr marL="2743200" marR="0" lvl="5" indent="-419100" algn="l" defTabSz="914400" rtl="0" eaLnBrk="1" latinLnBrk="0" hangingPunct="1">
              <a:lnSpc>
                <a:spcPct val="100000"/>
              </a:lnSpc>
              <a:spcBef>
                <a:spcPts val="0"/>
              </a:spcBef>
              <a:spcAft>
                <a:spcPts val="0"/>
              </a:spcAft>
              <a:buClr>
                <a:srgbClr val="000000"/>
              </a:buClr>
              <a:buSzPts val="3000"/>
              <a:buFont typeface="Arial"/>
              <a:buChar char="■"/>
              <a:defRPr sz="3000" b="0" i="0" u="none" strike="noStrike" kern="1200" cap="none">
                <a:solidFill>
                  <a:srgbClr val="000000"/>
                </a:solidFill>
                <a:latin typeface="Arial"/>
                <a:ea typeface="Arial"/>
                <a:cs typeface="Arial"/>
                <a:sym typeface="Arial"/>
              </a:defRPr>
            </a:lvl6pPr>
            <a:lvl7pPr marL="3200400" marR="0" lvl="6" indent="-419100" algn="l" defTabSz="914400" rtl="0" eaLnBrk="1" latinLnBrk="0" hangingPunct="1">
              <a:lnSpc>
                <a:spcPct val="100000"/>
              </a:lnSpc>
              <a:spcBef>
                <a:spcPts val="0"/>
              </a:spcBef>
              <a:spcAft>
                <a:spcPts val="0"/>
              </a:spcAft>
              <a:buClr>
                <a:srgbClr val="000000"/>
              </a:buClr>
              <a:buSzPts val="3000"/>
              <a:buFont typeface="Arial"/>
              <a:buChar char="●"/>
              <a:defRPr sz="3000" b="0" i="0" u="none" strike="noStrike" kern="1200" cap="none">
                <a:solidFill>
                  <a:srgbClr val="000000"/>
                </a:solidFill>
                <a:latin typeface="Arial"/>
                <a:ea typeface="Arial"/>
                <a:cs typeface="Arial"/>
                <a:sym typeface="Arial"/>
              </a:defRPr>
            </a:lvl7pPr>
            <a:lvl8pPr marL="3657600" marR="0" lvl="7" indent="-419100" algn="l" defTabSz="914400" rtl="0" eaLnBrk="1" latinLnBrk="0" hangingPunct="1">
              <a:lnSpc>
                <a:spcPct val="100000"/>
              </a:lnSpc>
              <a:spcBef>
                <a:spcPts val="0"/>
              </a:spcBef>
              <a:spcAft>
                <a:spcPts val="0"/>
              </a:spcAft>
              <a:buClr>
                <a:srgbClr val="000000"/>
              </a:buClr>
              <a:buSzPts val="3000"/>
              <a:buFont typeface="Arial"/>
              <a:buChar char="○"/>
              <a:defRPr sz="3000" b="0" i="0" u="none" strike="noStrike" kern="1200" cap="none">
                <a:solidFill>
                  <a:srgbClr val="000000"/>
                </a:solidFill>
                <a:latin typeface="Arial"/>
                <a:ea typeface="Arial"/>
                <a:cs typeface="Arial"/>
                <a:sym typeface="Arial"/>
              </a:defRPr>
            </a:lvl8pPr>
            <a:lvl9pPr marL="4114800" marR="0" lvl="8" indent="-419100" algn="l" defTabSz="914400" rtl="0" eaLnBrk="1" latinLnBrk="0" hangingPunct="1">
              <a:lnSpc>
                <a:spcPct val="100000"/>
              </a:lnSpc>
              <a:spcBef>
                <a:spcPts val="0"/>
              </a:spcBef>
              <a:spcAft>
                <a:spcPts val="0"/>
              </a:spcAft>
              <a:buClr>
                <a:srgbClr val="000000"/>
              </a:buClr>
              <a:buSzPts val="3000"/>
              <a:buFont typeface="Arial"/>
              <a:buChar char="■"/>
              <a:defRPr sz="3000" b="0" i="0" u="none" strike="noStrike" kern="1200" cap="none">
                <a:solidFill>
                  <a:srgbClr val="000000"/>
                </a:solidFill>
                <a:latin typeface="Arial"/>
                <a:ea typeface="Arial"/>
                <a:cs typeface="Arial"/>
                <a:sym typeface="Arial"/>
              </a:defRPr>
            </a:lvl9pPr>
          </a:lstStyle>
          <a:p>
            <a:pPr indent="-457200" algn="l">
              <a:spcAft>
                <a:spcPts val="600"/>
              </a:spcAft>
              <a:buFont typeface="Arial" panose="020B0604020202020204" pitchFamily="34" charset="0"/>
              <a:buChar char="•"/>
            </a:pPr>
            <a:r>
              <a:rPr lang="en-US" sz="2700" b="0">
                <a:solidFill>
                  <a:srgbClr val="36394D"/>
                </a:solidFill>
                <a:latin typeface="Arial" panose="020B0604020202020204" pitchFamily="34" charset="0"/>
              </a:rPr>
              <a:t>In your own words, share a 2-minute recap of the DESSA with a partner. </a:t>
            </a:r>
          </a:p>
          <a:p>
            <a:pPr indent="-457200" algn="l">
              <a:spcAft>
                <a:spcPts val="600"/>
              </a:spcAft>
              <a:buFont typeface="Arial" panose="020B0604020202020204" pitchFamily="34" charset="0"/>
              <a:buChar char="•"/>
            </a:pPr>
            <a:r>
              <a:rPr lang="en-US" sz="2700" b="0">
                <a:solidFill>
                  <a:srgbClr val="36394D"/>
                </a:solidFill>
                <a:latin typeface="Arial" panose="020B0604020202020204" pitchFamily="34" charset="0"/>
              </a:rPr>
              <a:t>Before we get started, jot down some highlights you will share with your partner.</a:t>
            </a:r>
          </a:p>
          <a:p>
            <a:pPr indent="-457200" algn="l">
              <a:spcAft>
                <a:spcPts val="600"/>
              </a:spcAft>
              <a:buFont typeface="Arial" panose="020B0604020202020204" pitchFamily="34" charset="0"/>
              <a:buChar char="•"/>
            </a:pPr>
            <a:r>
              <a:rPr lang="en-US" sz="2700" b="0">
                <a:solidFill>
                  <a:srgbClr val="36394D"/>
                </a:solidFill>
                <a:latin typeface="Arial" panose="020B0604020202020204" pitchFamily="34" charset="0"/>
              </a:rPr>
              <a:t>Decide with partner will go first to begin when the timer starts</a:t>
            </a:r>
          </a:p>
          <a:p>
            <a:pPr indent="-457200" algn="l">
              <a:spcAft>
                <a:spcPts val="600"/>
              </a:spcAft>
              <a:buFont typeface="Arial" panose="020B0604020202020204" pitchFamily="34" charset="0"/>
              <a:buChar char="•"/>
            </a:pPr>
            <a:r>
              <a:rPr lang="en-US" sz="2700" b="0">
                <a:solidFill>
                  <a:srgbClr val="36394D"/>
                </a:solidFill>
                <a:latin typeface="Arial" panose="020B0604020202020204" pitchFamily="34" charset="0"/>
              </a:rPr>
              <a:t>As the listening partner, ask questions and engage with the person sharing </a:t>
            </a:r>
          </a:p>
          <a:p>
            <a:pPr indent="-457200" algn="l">
              <a:spcAft>
                <a:spcPts val="600"/>
              </a:spcAft>
              <a:buFont typeface="Arial" panose="020B0604020202020204" pitchFamily="34" charset="0"/>
              <a:buChar char="•"/>
            </a:pPr>
            <a:r>
              <a:rPr lang="en-US" sz="2700" b="0">
                <a:solidFill>
                  <a:srgbClr val="36394D"/>
                </a:solidFill>
                <a:latin typeface="Arial" panose="020B0604020202020204" pitchFamily="34" charset="0"/>
              </a:rPr>
              <a:t>When the timer is up, switch!</a:t>
            </a:r>
          </a:p>
          <a:p>
            <a:pPr indent="-457200" algn="l">
              <a:spcAft>
                <a:spcPts val="600"/>
              </a:spcAft>
              <a:buFont typeface="Arial" panose="020B0604020202020204" pitchFamily="34" charset="0"/>
              <a:buChar char="•"/>
            </a:pPr>
            <a:endParaRPr lang="en-US" sz="2700" b="0">
              <a:solidFill>
                <a:srgbClr val="36394D"/>
              </a:solidFill>
              <a:latin typeface="Arial" panose="020B0604020202020204" pitchFamily="34" charset="0"/>
            </a:endParaRPr>
          </a:p>
        </p:txBody>
      </p:sp>
    </p:spTree>
    <p:extLst>
      <p:ext uri="{BB962C8B-B14F-4D97-AF65-F5344CB8AC3E}">
        <p14:creationId xmlns:p14="http://schemas.microsoft.com/office/powerpoint/2010/main" val="404163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B1DD-65FA-9292-8928-837A0397B475}"/>
              </a:ext>
            </a:extLst>
          </p:cNvPr>
          <p:cNvSpPr>
            <a:spLocks noGrp="1"/>
          </p:cNvSpPr>
          <p:nvPr>
            <p:ph type="title"/>
          </p:nvPr>
        </p:nvSpPr>
        <p:spPr/>
        <p:txBody>
          <a:bodyPr>
            <a:normAutofit/>
          </a:bodyPr>
          <a:lstStyle/>
          <a:p>
            <a:r>
              <a:rPr lang="en-US" sz="4000" b="1" dirty="0"/>
              <a:t>Practice a Rating</a:t>
            </a:r>
          </a:p>
        </p:txBody>
      </p:sp>
      <p:sp>
        <p:nvSpPr>
          <p:cNvPr id="3" name="Content Placeholder 2">
            <a:extLst>
              <a:ext uri="{FF2B5EF4-FFF2-40B4-BE49-F238E27FC236}">
                <a16:creationId xmlns:a16="http://schemas.microsoft.com/office/drawing/2014/main" id="{8F326F19-262D-70C2-47F0-F84A18A4C3E2}"/>
              </a:ext>
            </a:extLst>
          </p:cNvPr>
          <p:cNvSpPr>
            <a:spLocks noGrp="1"/>
          </p:cNvSpPr>
          <p:nvPr>
            <p:ph idx="1"/>
          </p:nvPr>
        </p:nvSpPr>
        <p:spPr/>
        <p:txBody>
          <a:bodyPr>
            <a:normAutofit fontScale="92500"/>
          </a:bodyPr>
          <a:lstStyle/>
          <a:p>
            <a:pPr>
              <a:lnSpc>
                <a:spcPct val="150000"/>
              </a:lnSpc>
            </a:pPr>
            <a:r>
              <a:rPr lang="en-US" sz="3600"/>
              <a:t>Imagine your school-aged self or someone you know. You can even imagine your favorite book character.</a:t>
            </a:r>
          </a:p>
          <a:p>
            <a:pPr>
              <a:lnSpc>
                <a:spcPct val="150000"/>
              </a:lnSpc>
            </a:pPr>
            <a:r>
              <a:rPr lang="en-US" sz="3600"/>
              <a:t>Answer each question according to that person’s behavior.</a:t>
            </a:r>
          </a:p>
        </p:txBody>
      </p:sp>
      <p:sp>
        <p:nvSpPr>
          <p:cNvPr id="5" name="Text Placeholder 4">
            <a:extLst>
              <a:ext uri="{FF2B5EF4-FFF2-40B4-BE49-F238E27FC236}">
                <a16:creationId xmlns:a16="http://schemas.microsoft.com/office/drawing/2014/main" id="{C35DD80C-A8B0-E856-5F9E-04DB0FF1BB90}"/>
              </a:ext>
            </a:extLst>
          </p:cNvPr>
          <p:cNvSpPr>
            <a:spLocks noGrp="1"/>
          </p:cNvSpPr>
          <p:nvPr>
            <p:ph type="body"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685385063"/>
      </p:ext>
    </p:extLst>
  </p:cSld>
  <p:clrMapOvr>
    <a:masterClrMapping/>
  </p:clrMapOvr>
</p:sld>
</file>

<file path=ppt/theme/theme1.xml><?xml version="1.0" encoding="utf-8"?>
<a:theme xmlns:a="http://schemas.openxmlformats.org/drawingml/2006/main" name="Tema de Office">
  <a:themeElements>
    <a:clrScheme name="Growth Organization">
      <a:dk1>
        <a:srgbClr val="000000"/>
      </a:dk1>
      <a:lt1>
        <a:srgbClr val="FFFFFF"/>
      </a:lt1>
      <a:dk2>
        <a:srgbClr val="58595B"/>
      </a:dk2>
      <a:lt2>
        <a:srgbClr val="E8E8E8"/>
      </a:lt2>
      <a:accent1>
        <a:srgbClr val="004998"/>
      </a:accent1>
      <a:accent2>
        <a:srgbClr val="8DC956"/>
      </a:accent2>
      <a:accent3>
        <a:srgbClr val="67B3DD"/>
      </a:accent3>
      <a:accent4>
        <a:srgbClr val="D9EDC7"/>
      </a:accent4>
      <a:accent5>
        <a:srgbClr val="CDE6F3"/>
      </a:accent5>
      <a:accent6>
        <a:srgbClr val="0380C3"/>
      </a:accent6>
      <a:hlink>
        <a:srgbClr val="86BC24"/>
      </a:hlink>
      <a:folHlink>
        <a:srgbClr val="1B284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E169AC3E-6C90-48FE-95E0-DF16305747A7}" vid="{12E8DCC2-4D35-4AA4-B108-7F8F2803BC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C167EE835D3B4E93095B738BDD6170" ma:contentTypeVersion="20" ma:contentTypeDescription="Create a new document." ma:contentTypeScope="" ma:versionID="3c08580bf6c4f721ea5f1436bded53dc">
  <xsd:schema xmlns:xsd="http://www.w3.org/2001/XMLSchema" xmlns:xs="http://www.w3.org/2001/XMLSchema" xmlns:p="http://schemas.microsoft.com/office/2006/metadata/properties" xmlns:ns2="eae8f27f-b4c2-4838-b340-e7c6d6c0d42c" xmlns:ns3="301479e0-dab6-485a-b933-7aa7f81877fa" xmlns:ns4="f546119e-645c-4fe6-a772-2a93abe1fa10" xmlns:ns5="154ecf3d-40c0-4d8a-be3d-dfdd03b377b6" targetNamespace="http://schemas.microsoft.com/office/2006/metadata/properties" ma:root="true" ma:fieldsID="03049289921b54202614605eba276eec" ns2:_="" ns3:_="" ns4:_="" ns5:_="">
    <xsd:import namespace="eae8f27f-b4c2-4838-b340-e7c6d6c0d42c"/>
    <xsd:import namespace="301479e0-dab6-485a-b933-7aa7f81877fa"/>
    <xsd:import namespace="f546119e-645c-4fe6-a772-2a93abe1fa10"/>
    <xsd:import namespace="154ecf3d-40c0-4d8a-be3d-dfdd03b377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4: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TypeofResource" minOccurs="0"/>
                <xsd:element ref="ns5:lcf76f155ced4ddcb4097134ff3c332f" minOccurs="0"/>
                <xsd:element ref="ns3:TaxCatchAll" minOccurs="0"/>
                <xsd:element ref="ns2:MediaServiceLocation" minOccurs="0"/>
                <xsd:element ref="ns2:MediaServiceObjectDetectorVersions" minOccurs="0"/>
                <xsd:element ref="ns5:MediaServiceSearchProperties"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8f27f-b4c2-4838-b340-e7c6d6c0d4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TypeofResource" ma:index="20" nillable="true" ma:displayName="Type of Resource" ma:description="This column helps you to sort by type of resource" ma:format="Dropdown" ma:internalName="TypeofResource">
      <xsd:simpleType>
        <xsd:union memberTypes="dms:Text">
          <xsd:simpleType>
            <xsd:restriction base="dms:Choice">
              <xsd:enumeration value="Slide Deck for Trainer"/>
              <xsd:enumeration value="Basic Slide Deck for Participant"/>
              <xsd:enumeration value="Basic Slide Deck PDF"/>
              <xsd:enumeration value="Facilitator Guide"/>
              <xsd:enumeration value="Handout"/>
              <xsd:enumeration value="Choice 6"/>
            </xsd:restriction>
          </xsd:simpleType>
        </xsd:un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1479e0-dab6-485a-b933-7aa7f81877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6f33f4a7-ad82-4346-a731-38a8bf87dc4f}" ma:internalName="TaxCatchAll" ma:showField="CatchAllData" ma:web="301479e0-dab6-485a-b933-7aa7f81877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46119e-645c-4fe6-a772-2a93abe1fa10"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4ecf3d-40c0-4d8a-be3d-dfdd03b377b6"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default="" ma:fieldId="{5cf76f15-5ced-4ddc-b409-7134ff3c332f}" ma:taxonomyMulti="true" ma:sspId="330c6cff-633c-440f-9beb-d59977b48164" ma:termSetId="00000000-0000-0000-0000-000000000000" ma:anchorId="00000000-0000-0000-0000-000000000000" ma:open="fals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1479e0-dab6-485a-b933-7aa7f81877fa" xsi:nil="true"/>
    <lcf76f155ced4ddcb4097134ff3c332f xmlns="154ecf3d-40c0-4d8a-be3d-dfdd03b377b6">
      <Terms xmlns="http://schemas.microsoft.com/office/infopath/2007/PartnerControls"/>
    </lcf76f155ced4ddcb4097134ff3c332f>
    <TypeofResource xmlns="eae8f27f-b4c2-4838-b340-e7c6d6c0d42c" xsi:nil="true"/>
    <SharedWithUsers xmlns="301479e0-dab6-485a-b933-7aa7f81877fa">
      <UserInfo>
        <DisplayName/>
        <AccountId xsi:nil="true"/>
        <AccountType/>
      </UserInfo>
    </SharedWithUsers>
  </documentManagement>
</p:properties>
</file>

<file path=customXml/itemProps1.xml><?xml version="1.0" encoding="utf-8"?>
<ds:datastoreItem xmlns:ds="http://schemas.openxmlformats.org/officeDocument/2006/customXml" ds:itemID="{3DA87894-6055-417D-9D91-5A3D3E81CB97}">
  <ds:schemaRefs>
    <ds:schemaRef ds:uri="154ecf3d-40c0-4d8a-be3d-dfdd03b377b6"/>
    <ds:schemaRef ds:uri="301479e0-dab6-485a-b933-7aa7f81877fa"/>
    <ds:schemaRef ds:uri="eae8f27f-b4c2-4838-b340-e7c6d6c0d42c"/>
    <ds:schemaRef ds:uri="f546119e-645c-4fe6-a772-2a93abe1fa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E3C153-167A-4F4C-8273-BB2586AD498B}">
  <ds:schemaRefs>
    <ds:schemaRef ds:uri="http://schemas.microsoft.com/sharepoint/v3/contenttype/forms"/>
  </ds:schemaRefs>
</ds:datastoreItem>
</file>

<file path=customXml/itemProps3.xml><?xml version="1.0" encoding="utf-8"?>
<ds:datastoreItem xmlns:ds="http://schemas.openxmlformats.org/officeDocument/2006/customXml" ds:itemID="{D1C96D1F-5740-4188-8DE5-BAA5184E05EB}">
  <ds:schemaRefs>
    <ds:schemaRef ds:uri="http://purl.org/dc/dcmitype/"/>
    <ds:schemaRef ds:uri="http://schemas.microsoft.com/office/2006/documentManagement/types"/>
    <ds:schemaRef ds:uri="f546119e-645c-4fe6-a772-2a93abe1fa10"/>
    <ds:schemaRef ds:uri="eae8f27f-b4c2-4838-b340-e7c6d6c0d42c"/>
    <ds:schemaRef ds:uri="http://www.w3.org/XML/1998/namespace"/>
    <ds:schemaRef ds:uri="http://purl.org/dc/elements/1.1/"/>
    <ds:schemaRef ds:uri="http://schemas.microsoft.com/office/2006/metadata/properties"/>
    <ds:schemaRef ds:uri="http://schemas.microsoft.com/office/infopath/2007/PartnerControls"/>
    <ds:schemaRef ds:uri="154ecf3d-40c0-4d8a-be3d-dfdd03b377b6"/>
    <ds:schemaRef ds:uri="http://schemas.openxmlformats.org/package/2006/metadata/core-properties"/>
    <ds:schemaRef ds:uri="301479e0-dab6-485a-b933-7aa7f81877fa"/>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Tema de Office</Template>
  <TotalTime>57</TotalTime>
  <Words>3937</Words>
  <Application>Microsoft Office PowerPoint</Application>
  <PresentationFormat>Widescreen</PresentationFormat>
  <Paragraphs>255</Paragraphs>
  <Slides>19</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Helvetica Neue</vt:lpstr>
      <vt:lpstr>Tema de Office</vt:lpstr>
      <vt:lpstr>Training Prep</vt:lpstr>
      <vt:lpstr>Facilitation Best Practices</vt:lpstr>
      <vt:lpstr>Facilitator Resources to Bookmark</vt:lpstr>
      <vt:lpstr>Rating Window Reflection</vt:lpstr>
      <vt:lpstr>DESSA Implementation Goals &amp; Roles</vt:lpstr>
      <vt:lpstr>Gallery Walk: Competencies in Action</vt:lpstr>
      <vt:lpstr>Gallery Walk: Competencies in Action</vt:lpstr>
      <vt:lpstr>Activity: DESSA 2-Minute Recap</vt:lpstr>
      <vt:lpstr>Practice a Rating</vt:lpstr>
      <vt:lpstr>Practice a Rating</vt:lpstr>
      <vt:lpstr>Practice a Rating</vt:lpstr>
      <vt:lpstr>Pause:  Any “ah ha!” or additional questions after completing a practice rating?</vt:lpstr>
      <vt:lpstr>Small Group Activity: Brainstorm Skills</vt:lpstr>
      <vt:lpstr>PowerPoint Presentation</vt:lpstr>
      <vt:lpstr>Reflecting on Confidence in Rating</vt:lpstr>
      <vt:lpstr>Data-Driven Dialogue</vt:lpstr>
      <vt:lpstr>Data-Driven Dialogue</vt:lpstr>
      <vt:lpstr>Closing Reflection</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Sandherr, Jim</dc:creator>
  <cp:lastModifiedBy>Katy Kizer</cp:lastModifiedBy>
  <cp:revision>14</cp:revision>
  <dcterms:created xsi:type="dcterms:W3CDTF">2024-12-03T14:59:02Z</dcterms:created>
  <dcterms:modified xsi:type="dcterms:W3CDTF">2025-12-23T12:21:39Z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0x0101008FC167EE835D3B4E93095B738BDD6170</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{"FileActivityType":"9","FileActivityTimeStamp":"2025-06-11T16:13:16.280Z","FileActivityUsersOnPage":[{"DisplayName":"Brittnei McKeithen-Barnes","Id":"bmckeithenbarnes@riversideinsights.com"},{"DisplayName":"Robitaille, Jennifer","Id":"jrobitaille@riversideinsights.com"}],"FileActivityNavigationId":null}</vt:lpwstr>
  </property>
  <property fmtid="{D5CDD505-2E9C-101B-9397-08002B2CF9AE}" pid="7" name="TriggerFlowInfo">
    <vt:lpwstr/>
  </property>
</Properties>
</file>