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1" r:id="rId4"/>
    <p:sldMasterId id="2147483736" r:id="rId5"/>
  </p:sldMasterIdLst>
  <p:notesMasterIdLst>
    <p:notesMasterId r:id="rId22"/>
  </p:notesMasterIdLst>
  <p:handoutMasterIdLst>
    <p:handoutMasterId r:id="rId23"/>
  </p:handoutMasterIdLst>
  <p:sldIdLst>
    <p:sldId id="256" r:id="rId6"/>
    <p:sldId id="305" r:id="rId7"/>
    <p:sldId id="4537" r:id="rId8"/>
    <p:sldId id="4527" r:id="rId9"/>
    <p:sldId id="4446" r:id="rId10"/>
    <p:sldId id="4438" r:id="rId11"/>
    <p:sldId id="4539" r:id="rId12"/>
    <p:sldId id="4540" r:id="rId13"/>
    <p:sldId id="4412" r:id="rId14"/>
    <p:sldId id="4543" r:id="rId15"/>
    <p:sldId id="4546" r:id="rId16"/>
    <p:sldId id="844" r:id="rId17"/>
    <p:sldId id="4544" r:id="rId18"/>
    <p:sldId id="4541" r:id="rId19"/>
    <p:sldId id="4545" r:id="rId20"/>
    <p:sldId id="4467" r:id="rId21"/>
  </p:sldIdLst>
  <p:sldSz cx="9144000" cy="5143500" type="screen16x9"/>
  <p:notesSz cx="6858000" cy="9144000"/>
  <p:embeddedFontLst>
    <p:embeddedFont>
      <p:font typeface="Gotham" panose="020B0604020202020204"/>
      <p:regular r:id="rId24"/>
      <p:bold r:id="rId25"/>
      <p:italic r:id="rId26"/>
      <p:boldItalic r:id="rId27"/>
    </p:embeddedFont>
    <p:embeddedFont>
      <p:font typeface="Gotham Medium" charset="0"/>
      <p:regular r:id="rId28"/>
      <p:italic r:id="rId29"/>
    </p:embeddedFont>
    <p:embeddedFont>
      <p:font typeface="Montserrat" panose="00000500000000000000" pitchFamily="2"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0EC20A-A94C-1564-B526-D2C4019D9FDA}" name="Kara Culp" initials="KC" userId="S::kculp@apertureed.com::028e200b-e27a-40e9-a870-81efe59befa5" providerId="AD"/>
  <p188:author id="{E858171B-D8BA-F71A-8D62-FC114A058971}" name="Alexandra Baker" initials="AB" userId="S::abaker@apertureed.com::333686e7-2f0b-42ce-84b8-f76d7b79f4b8" providerId="AD"/>
  <p188:author id="{C7C78824-6ADF-619C-3CF8-FF73EA4C580B}" name="Katy Kizer" initials="KK" userId="S::Kkizer@Apertureed.com::813afd83-a221-4df8-b2d7-7cef149da586" providerId="AD"/>
  <p188:author id="{DF83EB2E-70D7-8A1F-206E-F1639052DA0B}" name="Kim Williams" initials="KW" userId="S::kwilliams@Apertureed.com::f82eea2e-ab2c-451e-b6d1-54c5646cdede" providerId="AD"/>
  <p188:author id="{6E706992-6FA6-2CE3-34AA-FE91DD65428C}" name="Katy Kizer" initials="KK" userId="S::kkizer@apertureed.com::4c25d5a3-bd6c-4e3c-8414-fa10ef5095e7" providerId="AD"/>
  <p188:author id="{62E08693-9897-6924-ECC6-F73822A251EE}" name="Kim Williams" initials="KW" userId="S::kwilliams@apertureed.com::f82eea2e-ab2c-451e-b6d1-54c5646cdede" providerId="AD"/>
  <p188:author id="{F8250599-9E66-749F-7923-398743AF9675}" name="Charese Cook" initials="CC" userId="S::ccook@apertureed.com::010fc6a6-25ae-41e4-b206-7ce3b29f71b3" providerId="AD"/>
  <p188:author id="{9A08139B-A2CB-DFF1-0921-E2F258A77DE5}" name="Julie Ruble" initials="JR" userId="S::jruble@apertureed.com::bd7dfe6e-844f-4b9e-aa01-ae13e557f13c" providerId="AD"/>
  <p188:author id="{3C48D4FF-22B3-BD2B-8A7C-31A05CB021AB}" name="Katy Kizer" initials="KK" userId="S::kkizer@apertureed.com::813afd83-a221-4df8-b2d7-7cef149da5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Walker" initials="AW" lastIdx="12" clrIdx="0">
    <p:extLst>
      <p:ext uri="{19B8F6BF-5375-455C-9EA6-DF929625EA0E}">
        <p15:presenceInfo xmlns:p15="http://schemas.microsoft.com/office/powerpoint/2012/main" userId="S::awalker@Apertureed.com::3774b972-8084-4d94-aa7c-b8e6bb24eda3" providerId="AD"/>
      </p:ext>
    </p:extLst>
  </p:cmAuthor>
  <p:cmAuthor id="2" name="Sandy Cales" initials="SC" lastIdx="6" clrIdx="1">
    <p:extLst>
      <p:ext uri="{19B8F6BF-5375-455C-9EA6-DF929625EA0E}">
        <p15:presenceInfo xmlns:p15="http://schemas.microsoft.com/office/powerpoint/2012/main" userId="S::scales@apertureed.com::c24c0cdf-6578-40d0-b169-28d54dd68582" providerId="AD"/>
      </p:ext>
    </p:extLst>
  </p:cmAuthor>
  <p:cmAuthor id="3" name="Kaci Sheridan" initials="KS" lastIdx="30" clrIdx="2">
    <p:extLst>
      <p:ext uri="{19B8F6BF-5375-455C-9EA6-DF929625EA0E}">
        <p15:presenceInfo xmlns:p15="http://schemas.microsoft.com/office/powerpoint/2012/main" userId="S::ksheridan@apertureed.com::f6f3739b-b397-4b30-9901-39d65de636ba" providerId="AD"/>
      </p:ext>
    </p:extLst>
  </p:cmAuthor>
  <p:cmAuthor id="4" name="Kim Williams" initials="KW" lastIdx="9" clrIdx="3">
    <p:extLst>
      <p:ext uri="{19B8F6BF-5375-455C-9EA6-DF929625EA0E}">
        <p15:presenceInfo xmlns:p15="http://schemas.microsoft.com/office/powerpoint/2012/main" userId="Kim Williams" providerId="None"/>
      </p:ext>
    </p:extLst>
  </p:cmAuthor>
  <p:cmAuthor id="5" name="Kim Williams" initials="KW [2]" lastIdx="1" clrIdx="4">
    <p:extLst>
      <p:ext uri="{19B8F6BF-5375-455C-9EA6-DF929625EA0E}">
        <p15:presenceInfo xmlns:p15="http://schemas.microsoft.com/office/powerpoint/2012/main" userId="S::kwilliams@apertureed.com::f82eea2e-ab2c-451e-b6d1-54c5646cde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B"/>
    <a:srgbClr val="FDC109"/>
    <a:srgbClr val="F6E00A"/>
    <a:srgbClr val="34B6E4"/>
    <a:srgbClr val="747679"/>
    <a:srgbClr val="FCFCFC"/>
    <a:srgbClr val="FFFFFF"/>
    <a:srgbClr val="E6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11E95A-CA02-4DD2-B3AE-B5CEAF39A960}">
  <a:tblStyle styleId="{6D11E95A-CA02-4DD2-B3AE-B5CEAF39A96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1017" autoAdjust="0"/>
  </p:normalViewPr>
  <p:slideViewPr>
    <p:cSldViewPr snapToGrid="0">
      <p:cViewPr varScale="1">
        <p:scale>
          <a:sx n="60" d="100"/>
          <a:sy n="60" d="100"/>
        </p:scale>
        <p:origin x="14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7BD313-1885-4E7C-8D38-7DC3A250CD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53B68D-1B97-4307-81D4-BD1FE59DCD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5B94B-B2F2-40E0-9805-DF936C7516BC}" type="datetimeFigureOut">
              <a:rPr lang="en-US" smtClean="0"/>
              <a:t>8/26/2025</a:t>
            </a:fld>
            <a:endParaRPr lang="en-US"/>
          </a:p>
        </p:txBody>
      </p:sp>
      <p:sp>
        <p:nvSpPr>
          <p:cNvPr id="4" name="Footer Placeholder 3">
            <a:extLst>
              <a:ext uri="{FF2B5EF4-FFF2-40B4-BE49-F238E27FC236}">
                <a16:creationId xmlns:a16="http://schemas.microsoft.com/office/drawing/2014/main" id="{225DD6FE-CA3F-46A5-82B4-70DC1F2B1E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4C402A-E0BF-48C2-A6D9-8139FADC06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5C4D6-F968-430C-9D0A-2FEE5AC3D8AD}" type="slidenum">
              <a:rPr lang="en-US" smtClean="0"/>
              <a:t>‹#›</a:t>
            </a:fld>
            <a:endParaRPr lang="en-US"/>
          </a:p>
        </p:txBody>
      </p:sp>
    </p:spTree>
    <p:extLst>
      <p:ext uri="{BB962C8B-B14F-4D97-AF65-F5344CB8AC3E}">
        <p14:creationId xmlns:p14="http://schemas.microsoft.com/office/powerpoint/2010/main" val="4015811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Note to the Educator: </a:t>
            </a:r>
          </a:p>
          <a:p>
            <a:pPr marL="171450" lvl="0" indent="-171450" algn="l" rtl="0">
              <a:spcBef>
                <a:spcPts val="0"/>
              </a:spcBef>
              <a:spcAft>
                <a:spcPts val="0"/>
              </a:spcAft>
            </a:pPr>
            <a:r>
              <a:rPr lang="en-US"/>
              <a:t>This student-facing resource is designed to support the overall implementation of the DESSA Student Self-Report (SSR) for middle and high school grades. </a:t>
            </a:r>
          </a:p>
          <a:p>
            <a:pPr marL="171450" lvl="0" indent="-171450" algn="l" rtl="0">
              <a:spcBef>
                <a:spcPts val="0"/>
              </a:spcBef>
              <a:spcAft>
                <a:spcPts val="0"/>
              </a:spcAft>
            </a:pPr>
            <a:r>
              <a:rPr lang="en-US"/>
              <a:t>It includes foundational information to share with students, embedded opportunities for student engagement, step-by-step directions for accessing the Student Portal features, and additional resources.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Suggestions: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t>Prior to facilitation, preview the slide deck and adjust it for your students, as needed. Connect with your site-based administrator for implementation details that can be shared with students.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a:t>Visit the Aperture Education Support Portal for more information and to submit a support request: </a:t>
            </a:r>
            <a:r>
              <a:rPr lang="en-US" i="1"/>
              <a:t>https://selcompass.zendesk.com/hc/en-us </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1" dirty="0"/>
              <a:t>Teacher Note: </a:t>
            </a:r>
            <a:r>
              <a:rPr lang="en-US" sz="1100" dirty="0"/>
              <a:t>The </a:t>
            </a:r>
            <a:r>
              <a:rPr lang="en-US" sz="1100" dirty="0" err="1"/>
              <a:t>ClassLink</a:t>
            </a:r>
            <a:r>
              <a:rPr lang="en-US" sz="1100" dirty="0"/>
              <a:t> SSO does not require students to register for the first time login process. Students can access the DESSA Student App the first time they login and every subsequent login.</a:t>
            </a:r>
          </a:p>
        </p:txBody>
      </p:sp>
    </p:spTree>
    <p:extLst>
      <p:ext uri="{BB962C8B-B14F-4D97-AF65-F5344CB8AC3E}">
        <p14:creationId xmlns:p14="http://schemas.microsoft.com/office/powerpoint/2010/main" val="286344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B959E-6272-C30A-5C2A-B282EF1F1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F57E5-0400-BDC9-4D38-4675502ED9E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02F99C-EF74-24D4-BF32-7FB52C10F1EE}"/>
              </a:ext>
            </a:extLst>
          </p:cNvPr>
          <p:cNvSpPr>
            <a:spLocks noGrp="1"/>
          </p:cNvSpPr>
          <p:nvPr>
            <p:ph type="body" idx="1"/>
          </p:nvPr>
        </p:nvSpPr>
        <p:spPr/>
        <p:txBody>
          <a:bodyPr/>
          <a:lstStyle/>
          <a:p>
            <a:pPr marL="139700" indent="0">
              <a:buNone/>
            </a:pPr>
            <a:endParaRPr lang="en-US" sz="1100" dirty="0"/>
          </a:p>
        </p:txBody>
      </p:sp>
    </p:spTree>
    <p:extLst>
      <p:ext uri="{BB962C8B-B14F-4D97-AF65-F5344CB8AC3E}">
        <p14:creationId xmlns:p14="http://schemas.microsoft.com/office/powerpoint/2010/main" val="301414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444dec7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444dec7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US" sz="1400" b="1">
                <a:highlight>
                  <a:srgbClr val="FFFF00"/>
                </a:highlight>
                <a:latin typeface="Calibri"/>
                <a:ea typeface="Calibri"/>
                <a:cs typeface="Calibri"/>
                <a:sym typeface="Calibri"/>
              </a:rPr>
              <a:t>Note to the Educator:</a:t>
            </a:r>
            <a:endParaRPr lang="en-US" sz="1400">
              <a:solidFill>
                <a:schemeClr val="dk1"/>
              </a:solidFill>
              <a:latin typeface="Calibri"/>
              <a:ea typeface="Calibri"/>
              <a:cs typeface="Calibri"/>
              <a:sym typeface="Calibri"/>
            </a:endParaRPr>
          </a:p>
          <a:p>
            <a:pPr marL="285750" marR="0" lvl="0" indent="-285750" algn="l" defTabSz="914400" rtl="0" eaLnBrk="1" fontAlgn="auto" latinLnBrk="0" hangingPunct="1">
              <a:lnSpc>
                <a:spcPct val="115000"/>
              </a:lnSpc>
              <a:spcBef>
                <a:spcPts val="0"/>
              </a:spcBef>
              <a:spcAft>
                <a:spcPts val="1200"/>
              </a:spcAft>
              <a:buClr>
                <a:srgbClr val="000000"/>
              </a:buClr>
              <a:buSzPts val="1400"/>
              <a:buFont typeface="Arial"/>
              <a:buChar char="●"/>
              <a:tabLst/>
              <a:defRPr/>
            </a:pPr>
            <a:r>
              <a:rPr lang="en-US" sz="1400" b="1" i="0"/>
              <a:t>Activity Purpose: </a:t>
            </a:r>
            <a:r>
              <a:rPr lang="en-US" sz="1400" b="0" i="0"/>
              <a:t>Students complete the DESSA in their Student Portal.</a:t>
            </a:r>
            <a:endParaRPr lang="en-US" sz="1400" b="0"/>
          </a:p>
          <a:p>
            <a:pPr marL="285750" lvl="0" indent="-285750" algn="l" rtl="0">
              <a:lnSpc>
                <a:spcPct val="115000"/>
              </a:lnSpc>
              <a:spcBef>
                <a:spcPts val="0"/>
              </a:spcBef>
              <a:spcAft>
                <a:spcPts val="1200"/>
              </a:spcAft>
            </a:pPr>
            <a:r>
              <a:rPr lang="en-US" sz="1400">
                <a:solidFill>
                  <a:schemeClr val="dk1"/>
                </a:solidFill>
                <a:latin typeface="Calibri"/>
                <a:ea typeface="Calibri"/>
                <a:cs typeface="Calibri"/>
                <a:sym typeface="Calibri"/>
              </a:rPr>
              <a:t>Review Step 2 of completing the DESSA.</a:t>
            </a:r>
          </a:p>
        </p:txBody>
      </p:sp>
    </p:spTree>
    <p:extLst>
      <p:ext uri="{BB962C8B-B14F-4D97-AF65-F5344CB8AC3E}">
        <p14:creationId xmlns:p14="http://schemas.microsoft.com/office/powerpoint/2010/main" val="3212708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303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Note to the Educator: </a:t>
            </a:r>
          </a:p>
          <a:p>
            <a:pPr marL="171450" lvl="0" indent="-171450" algn="l" rtl="0">
              <a:spcBef>
                <a:spcPts val="0"/>
              </a:spcBef>
              <a:spcAft>
                <a:spcPts val="0"/>
              </a:spcAft>
            </a:pPr>
            <a:r>
              <a:rPr lang="en-US"/>
              <a:t>This student-facing resource is designed to support the overall implementation of the DESSA Student Self-Report (SSR) for middle and high school grades. </a:t>
            </a:r>
          </a:p>
          <a:p>
            <a:pPr marL="171450" lvl="0" indent="-171450" algn="l" rtl="0">
              <a:spcBef>
                <a:spcPts val="0"/>
              </a:spcBef>
              <a:spcAft>
                <a:spcPts val="0"/>
              </a:spcAft>
            </a:pPr>
            <a:r>
              <a:rPr lang="en-US"/>
              <a:t>It includes foundational information to share with students, embedded opportunities for student engagement, step-by-step directions for accessing the Student Portal features, and additional resources.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Suggestions: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t>Prior to facilitation, preview the slide deck and adjust it for your students, as needed. Connect with your site-based administrator for implementation details that can be shared with students.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a:t>Visit the Aperture Education Support Portal for more information and to submit a support request: </a:t>
            </a:r>
            <a:r>
              <a:rPr lang="en-US" i="1"/>
              <a:t>https://selcompass.zendesk.com/hc/en-us </a:t>
            </a:r>
          </a:p>
          <a:p>
            <a:pPr marL="0" lvl="0" indent="0" algn="l" rtl="0">
              <a:spcBef>
                <a:spcPts val="0"/>
              </a:spcBef>
              <a:spcAft>
                <a:spcPts val="0"/>
              </a:spcAft>
              <a:buNone/>
            </a:pPr>
            <a:endParaRPr/>
          </a:p>
        </p:txBody>
      </p:sp>
    </p:spTree>
    <p:extLst>
      <p:ext uri="{BB962C8B-B14F-4D97-AF65-F5344CB8AC3E}">
        <p14:creationId xmlns:p14="http://schemas.microsoft.com/office/powerpoint/2010/main" val="342442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1364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t>Note to the Educator:</a:t>
            </a:r>
          </a:p>
          <a:p>
            <a:pPr marL="171450" lvl="0" indent="-171450" algn="l" rtl="0">
              <a:spcBef>
                <a:spcPts val="0"/>
              </a:spcBef>
              <a:spcAft>
                <a:spcPts val="0"/>
              </a:spcAft>
            </a:pPr>
            <a:r>
              <a:rPr lang="en-US" sz="1100" b="0" dirty="0"/>
              <a:t>Remind students that they also have the option to set personal SMART goals within the Student Portal.</a:t>
            </a:r>
          </a:p>
          <a:p>
            <a:pPr marL="171450" lvl="0" indent="-171450" algn="l" rtl="0">
              <a:spcBef>
                <a:spcPts val="0"/>
              </a:spcBef>
              <a:spcAft>
                <a:spcPts val="0"/>
              </a:spcAft>
            </a:pPr>
            <a:r>
              <a:rPr lang="en-US" sz="1100" b="0"/>
              <a:t>Students can access this feature by selecting the “Goals and Rewards” section </a:t>
            </a:r>
            <a:r>
              <a:rPr lang="en-US"/>
              <a:t>of</a:t>
            </a:r>
            <a:r>
              <a:rPr lang="en-US" sz="1100" b="0"/>
              <a:t> the dashboard and then selecting “Add a new goal.”</a:t>
            </a:r>
          </a:p>
          <a:p>
            <a:pPr marL="171450" lvl="0" indent="-171450" algn="l" rtl="0">
              <a:spcBef>
                <a:spcPts val="0"/>
              </a:spcBef>
              <a:spcAft>
                <a:spcPts val="0"/>
              </a:spcAft>
            </a:pPr>
            <a:endParaRPr lang="en-US" sz="1100" b="0"/>
          </a:p>
        </p:txBody>
      </p:sp>
    </p:spTree>
    <p:extLst>
      <p:ext uri="{BB962C8B-B14F-4D97-AF65-F5344CB8AC3E}">
        <p14:creationId xmlns:p14="http://schemas.microsoft.com/office/powerpoint/2010/main" val="212832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000" b="1"/>
              <a:t>Note to the Educator:</a:t>
            </a:r>
          </a:p>
          <a:p>
            <a:pPr marL="342900" lvl="0" indent="-342900" algn="l" rtl="0">
              <a:spcBef>
                <a:spcPts val="0"/>
              </a:spcBef>
              <a:spcAft>
                <a:spcPts val="0"/>
              </a:spcAft>
            </a:pPr>
            <a:r>
              <a:rPr lang="en-US" sz="1100" b="0">
                <a:latin typeface="Gotham" pitchFamily="50" charset="0"/>
                <a:cs typeface="Gotham" pitchFamily="50" charset="0"/>
              </a:rPr>
              <a:t>The purpose of this slide is to introduce the topic of measuring social and emotional skills and highlight why this process is important. </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sz="100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1"/>
              <a:t>Suggestions:</a:t>
            </a:r>
          </a:p>
          <a:p>
            <a:pPr marL="285750" marR="0" lvl="0" indent="-285750" algn="l" defTabSz="914400" rtl="0" eaLnBrk="1" fontAlgn="auto" latinLnBrk="0" hangingPunct="1">
              <a:lnSpc>
                <a:spcPct val="100000"/>
              </a:lnSpc>
              <a:spcBef>
                <a:spcPts val="0"/>
              </a:spcBef>
              <a:spcAft>
                <a:spcPts val="0"/>
              </a:spcAft>
              <a:buClr>
                <a:srgbClr val="000000"/>
              </a:buClr>
              <a:buSzPts val="1400"/>
              <a:tabLst/>
              <a:defRPr/>
            </a:pPr>
            <a:r>
              <a:rPr lang="en-US" sz="1000" b="0"/>
              <a:t>Connect with your district, school, or program administrator for specific implementation details that may be relevant to share with students. </a:t>
            </a:r>
          </a:p>
          <a:p>
            <a:pPr marL="285750" marR="0" lvl="0" indent="-285750" algn="l" defTabSz="914400" rtl="0" eaLnBrk="1" fontAlgn="auto" latinLnBrk="0" hangingPunct="1">
              <a:lnSpc>
                <a:spcPct val="100000"/>
              </a:lnSpc>
              <a:spcBef>
                <a:spcPts val="0"/>
              </a:spcBef>
              <a:spcAft>
                <a:spcPts val="0"/>
              </a:spcAft>
              <a:buClr>
                <a:srgbClr val="000000"/>
              </a:buClr>
              <a:buSzPts val="1400"/>
              <a:tabLst/>
              <a:defRPr/>
            </a:pPr>
            <a:r>
              <a:rPr lang="en-US" sz="1000" b="0"/>
              <a:t>Consider aligning existing initiatives to the DESSA SSR, such as:</a:t>
            </a:r>
          </a:p>
          <a:p>
            <a:pPr marL="742950" marR="0" lvl="1" indent="-285750" algn="l" defTabSz="914400" rtl="0" eaLnBrk="1" fontAlgn="auto" latinLnBrk="0" hangingPunct="1">
              <a:lnSpc>
                <a:spcPct val="100000"/>
              </a:lnSpc>
              <a:spcBef>
                <a:spcPts val="0"/>
              </a:spcBef>
              <a:spcAft>
                <a:spcPts val="0"/>
              </a:spcAft>
              <a:buClr>
                <a:srgbClr val="000000"/>
              </a:buClr>
              <a:buSzPts val="1400"/>
              <a:tabLst/>
              <a:defRPr/>
            </a:pPr>
            <a:r>
              <a:rPr lang="en-US" sz="1000" b="0"/>
              <a:t>PBIS</a:t>
            </a:r>
          </a:p>
          <a:p>
            <a:pPr marL="742950" marR="0" lvl="1" indent="-285750" algn="l" defTabSz="914400" rtl="0" eaLnBrk="1" fontAlgn="auto" latinLnBrk="0" hangingPunct="1">
              <a:lnSpc>
                <a:spcPct val="100000"/>
              </a:lnSpc>
              <a:spcBef>
                <a:spcPts val="0"/>
              </a:spcBef>
              <a:spcAft>
                <a:spcPts val="0"/>
              </a:spcAft>
              <a:buClr>
                <a:srgbClr val="000000"/>
              </a:buClr>
              <a:buSzPts val="1400"/>
              <a:tabLst/>
              <a:defRPr/>
            </a:pPr>
            <a:r>
              <a:rPr lang="en-US" sz="1000" b="0"/>
              <a:t>MTSS</a:t>
            </a:r>
          </a:p>
          <a:p>
            <a:pPr marL="742950" marR="0" lvl="1" indent="-285750" algn="l" defTabSz="914400" rtl="0" eaLnBrk="1" fontAlgn="auto" latinLnBrk="0" hangingPunct="1">
              <a:lnSpc>
                <a:spcPct val="100000"/>
              </a:lnSpc>
              <a:spcBef>
                <a:spcPts val="0"/>
              </a:spcBef>
              <a:spcAft>
                <a:spcPts val="0"/>
              </a:spcAft>
              <a:buClr>
                <a:srgbClr val="000000"/>
              </a:buClr>
              <a:buSzPts val="1400"/>
              <a:tabLst/>
              <a:defRPr/>
            </a:pPr>
            <a:r>
              <a:rPr lang="en-US" sz="1000" b="0"/>
              <a:t>College, career, and workforce readiness or Portrait of a Graduate programming</a:t>
            </a:r>
          </a:p>
          <a:p>
            <a:pPr marL="285750" marR="0" lvl="0" indent="-285750" algn="l" defTabSz="914400" rtl="0" eaLnBrk="1" fontAlgn="auto" latinLnBrk="0" hangingPunct="1">
              <a:lnSpc>
                <a:spcPct val="100000"/>
              </a:lnSpc>
              <a:spcBef>
                <a:spcPts val="0"/>
              </a:spcBef>
              <a:spcAft>
                <a:spcPts val="0"/>
              </a:spcAft>
              <a:buClr>
                <a:srgbClr val="000000"/>
              </a:buClr>
              <a:buSzPts val="1400"/>
              <a:tabLst/>
              <a:defRPr/>
            </a:pPr>
            <a:r>
              <a:rPr lang="en-US" b="0"/>
              <a:t>Share an SEL Skill you use in your role, and/or a skill you are working on</a:t>
            </a:r>
          </a:p>
        </p:txBody>
      </p:sp>
    </p:spTree>
    <p:extLst>
      <p:ext uri="{BB962C8B-B14F-4D97-AF65-F5344CB8AC3E}">
        <p14:creationId xmlns:p14="http://schemas.microsoft.com/office/powerpoint/2010/main" val="5552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000" b="1"/>
              <a:t>Note to the Educator:</a:t>
            </a:r>
          </a:p>
          <a:p>
            <a:pPr marL="342900" lvl="0" indent="-342900" algn="l" rtl="0">
              <a:spcBef>
                <a:spcPts val="0"/>
              </a:spcBef>
              <a:spcAft>
                <a:spcPts val="0"/>
              </a:spcAft>
            </a:pPr>
            <a:r>
              <a:rPr lang="en-US" sz="1100" b="0">
                <a:latin typeface="Gotham" pitchFamily="50" charset="0"/>
                <a:cs typeface="Gotham" pitchFamily="50" charset="0"/>
              </a:rPr>
              <a:t>The purpose of this slide is to highlight how SEL skills support students with career readiness</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sz="1000"/>
          </a:p>
        </p:txBody>
      </p:sp>
    </p:spTree>
    <p:extLst>
      <p:ext uri="{BB962C8B-B14F-4D97-AF65-F5344CB8AC3E}">
        <p14:creationId xmlns:p14="http://schemas.microsoft.com/office/powerpoint/2010/main" val="231469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1" dirty="0"/>
              <a:t>Slide Purpose</a:t>
            </a:r>
            <a:r>
              <a:rPr lang="en-US" sz="1100" b="0" dirty="0"/>
              <a:t>: To review a Student Portal overview video.</a:t>
            </a:r>
          </a:p>
          <a:p>
            <a:pPr marL="139700" indent="0">
              <a:buNone/>
            </a:pPr>
            <a:endParaRPr lang="en-US" sz="1100" dirty="0"/>
          </a:p>
          <a:p>
            <a:pPr marL="139700" indent="0">
              <a:buNone/>
            </a:pPr>
            <a:r>
              <a:rPr lang="en-US" sz="1100" b="1" dirty="0"/>
              <a:t>Talking points:</a:t>
            </a:r>
            <a:endParaRPr lang="en-US" sz="1100" b="0" i="0" dirty="0">
              <a:solidFill>
                <a:srgbClr val="000000"/>
              </a:solidFill>
              <a:effectLst/>
              <a:latin typeface="Calibri" panose="020F0502020204030204" pitchFamily="34" charset="0"/>
            </a:endParaRPr>
          </a:p>
          <a:p>
            <a:pPr marL="457200" indent="-317500"/>
            <a:r>
              <a:rPr lang="en-US" b="0" i="0" dirty="0">
                <a:solidFill>
                  <a:srgbClr val="000000"/>
                </a:solidFill>
                <a:effectLst/>
                <a:latin typeface="WordVisi_MSFontService"/>
              </a:rPr>
              <a:t>Let’s take a look at an overview of the Student Portal! We’ll be sure to expand on these details following the short video. Students will see this video when they log into their Student Portal for the first time. </a:t>
            </a:r>
          </a:p>
          <a:p>
            <a:pPr marL="457200" indent="-317500"/>
            <a:endParaRPr lang="en-US" b="0" i="0" dirty="0">
              <a:solidFill>
                <a:srgbClr val="000000"/>
              </a:solidFill>
              <a:effectLst/>
              <a:latin typeface="WordVisi_MSFontService"/>
            </a:endParaRPr>
          </a:p>
          <a:p>
            <a:r>
              <a:rPr lang="en-US" b="0" i="1" dirty="0">
                <a:solidFill>
                  <a:srgbClr val="000000"/>
                </a:solidFill>
                <a:effectLst/>
                <a:latin typeface="WordVisi_MSFontService"/>
              </a:rPr>
              <a:t>Click to play the video or access this link: </a:t>
            </a:r>
            <a:r>
              <a:rPr lang="en-US" i="1" dirty="0"/>
              <a:t>https://www.youtube.com/watch?v=EWt1YMYDLLs </a:t>
            </a:r>
          </a:p>
          <a:p>
            <a:pPr marL="457200" indent="-317500"/>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5472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1" dirty="0"/>
              <a:t>Slide Purpose</a:t>
            </a:r>
            <a:r>
              <a:rPr lang="en-US" sz="1100" b="0" dirty="0"/>
              <a:t>: To provide example questions asked on the SSR.</a:t>
            </a:r>
            <a:endParaRPr lang="en-US" sz="1100" dirty="0"/>
          </a:p>
          <a:p>
            <a:pPr marL="139700" indent="0">
              <a:buNone/>
            </a:pPr>
            <a:r>
              <a:rPr lang="en-US" sz="1100" b="1" dirty="0"/>
              <a:t>Talking points:</a:t>
            </a:r>
            <a:endParaRPr lang="en-US" sz="1100" b="0" i="0" dirty="0">
              <a:solidFill>
                <a:srgbClr val="000000"/>
              </a:solidFill>
              <a:effectLst/>
              <a:latin typeface="Calibri" panose="020F0502020204030204" pitchFamily="34" charset="0"/>
            </a:endParaRPr>
          </a:p>
          <a:p>
            <a:pPr algn="l" rtl="0" fontAlgn="base"/>
            <a:r>
              <a:rPr lang="en-US" sz="1100" b="0" i="0" dirty="0">
                <a:solidFill>
                  <a:srgbClr val="000000"/>
                </a:solidFill>
                <a:effectLst/>
                <a:latin typeface="Calibri" panose="020F0502020204030204" pitchFamily="34" charset="0"/>
              </a:rPr>
              <a:t>As a reminder, the questions asked on the SSR are strength based. Here we have a few examples. The sentence stem will always begin with “</a:t>
            </a:r>
            <a:r>
              <a:rPr lang="en-US" sz="1100" b="0" i="1" dirty="0">
                <a:solidFill>
                  <a:srgbClr val="000000"/>
                </a:solidFill>
                <a:effectLst/>
                <a:latin typeface="Calibri" panose="020F0502020204030204" pitchFamily="34" charset="0"/>
              </a:rPr>
              <a:t>Do your best to rate yourself.</a:t>
            </a:r>
            <a:r>
              <a:rPr lang="en-US" sz="1100" b="0" i="0" dirty="0">
                <a:solidFill>
                  <a:srgbClr val="000000"/>
                </a:solidFill>
                <a:effectLst/>
                <a:latin typeface="Calibri" panose="020F0502020204030204" pitchFamily="34" charset="0"/>
              </a:rPr>
              <a:t>”</a:t>
            </a:r>
          </a:p>
          <a:p>
            <a:pPr algn="l" rtl="0" fontAlgn="base"/>
            <a:r>
              <a:rPr lang="en-US" sz="1100" b="0" i="0" dirty="0">
                <a:solidFill>
                  <a:srgbClr val="000000"/>
                </a:solidFill>
                <a:effectLst/>
                <a:latin typeface="Calibri" panose="020F0502020204030204" pitchFamily="34" charset="0"/>
                <a:ea typeface="Calibri" panose="020F0502020204030204" pitchFamily="34" charset="0"/>
                <a:cs typeface="Calibri"/>
              </a:rPr>
              <a:t>The answer options include </a:t>
            </a:r>
            <a:r>
              <a:rPr lang="en-US" sz="1100" b="0" i="1" dirty="0">
                <a:solidFill>
                  <a:srgbClr val="000000"/>
                </a:solidFill>
                <a:effectLst/>
                <a:latin typeface="Calibri" panose="020F0502020204030204" pitchFamily="34" charset="0"/>
                <a:ea typeface="Calibri" panose="020F0502020204030204" pitchFamily="34" charset="0"/>
                <a:cs typeface="Calibri"/>
              </a:rPr>
              <a:t>never, rarely, sometimes, often, and almost always. </a:t>
            </a:r>
            <a:r>
              <a:rPr lang="en-US" sz="1100" b="0" i="0" dirty="0">
                <a:solidFill>
                  <a:srgbClr val="000000"/>
                </a:solidFill>
                <a:effectLst/>
                <a:latin typeface="Calibri" panose="020F0502020204030204" pitchFamily="34" charset="0"/>
                <a:ea typeface="Calibri" panose="020F0502020204030204" pitchFamily="34" charset="0"/>
                <a:cs typeface="Calibri"/>
              </a:rPr>
              <a:t>If you have students who may need support in identifying the difference, this may be a piece you can visit as a whole class.</a:t>
            </a:r>
            <a:endParaRPr lang="en-US" sz="800" dirty="0">
              <a:effectLst/>
              <a:latin typeface="Calibri"/>
              <a:ea typeface="Calibri" panose="020F0502020204030204" pitchFamily="34" charset="0"/>
              <a:cs typeface="Calibri"/>
            </a:endParaRPr>
          </a:p>
          <a:p>
            <a:pPr marL="139700" indent="0" algn="l" rtl="0" fontAlgn="base">
              <a:buNone/>
            </a:pP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73792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a:t>Note to the Educator:</a:t>
            </a:r>
          </a:p>
          <a:p>
            <a:pPr marL="171450" lvl="0" indent="-171450" algn="l" rtl="0">
              <a:spcBef>
                <a:spcPts val="0"/>
              </a:spcBef>
              <a:spcAft>
                <a:spcPts val="0"/>
              </a:spcAft>
            </a:pPr>
            <a:r>
              <a:rPr lang="en-US" sz="1100"/>
              <a:t>Share with students that they will have access to their results in real time after they complete the DESSA SSR in the Student Portal. </a:t>
            </a:r>
          </a:p>
          <a:p>
            <a:pPr marL="171450" lvl="0" indent="-171450" algn="l" rtl="0">
              <a:spcBef>
                <a:spcPts val="0"/>
              </a:spcBef>
              <a:spcAft>
                <a:spcPts val="0"/>
              </a:spcAft>
            </a:pPr>
            <a:r>
              <a:rPr lang="en-US" sz="1100"/>
              <a:t>Share with students who else will be able to see their results, such as their assigned educator, counselors, administrators, etc. Connect with your administrator for site-specific implementation details, as needed. </a:t>
            </a:r>
          </a:p>
          <a:p>
            <a:pPr marL="139700" indent="0">
              <a:buNone/>
            </a:pPr>
            <a:endParaRPr lang="en-US"/>
          </a:p>
        </p:txBody>
      </p:sp>
    </p:spTree>
    <p:extLst>
      <p:ext uri="{BB962C8B-B14F-4D97-AF65-F5344CB8AC3E}">
        <p14:creationId xmlns:p14="http://schemas.microsoft.com/office/powerpoint/2010/main" val="75117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a:t>Note to the Educator:</a:t>
            </a:r>
          </a:p>
          <a:p>
            <a:pPr marL="171450" lvl="0" indent="-171450" algn="l" rtl="0">
              <a:spcBef>
                <a:spcPts val="0"/>
              </a:spcBef>
              <a:spcAft>
                <a:spcPts val="0"/>
              </a:spcAft>
            </a:pPr>
            <a:r>
              <a:rPr lang="en-US" sz="1100"/>
              <a:t>Share with students that they will have access to their results in real time after they complete the DESSA SSR in the Student Portal. </a:t>
            </a:r>
          </a:p>
          <a:p>
            <a:pPr marL="171450" lvl="0" indent="-171450" algn="l" rtl="0">
              <a:spcBef>
                <a:spcPts val="0"/>
              </a:spcBef>
              <a:spcAft>
                <a:spcPts val="0"/>
              </a:spcAft>
            </a:pPr>
            <a:r>
              <a:rPr lang="en-US" sz="1100"/>
              <a:t>Share with students who else will be able to see their results, such as their assigned educator, counselors, administrators, etc. Connect with your administrator for site-specific implementation details, as needed. </a:t>
            </a:r>
          </a:p>
          <a:p>
            <a:pPr marL="139700" indent="0">
              <a:buNone/>
            </a:pPr>
            <a:endParaRPr lang="en-US"/>
          </a:p>
        </p:txBody>
      </p:sp>
    </p:spTree>
    <p:extLst>
      <p:ext uri="{BB962C8B-B14F-4D97-AF65-F5344CB8AC3E}">
        <p14:creationId xmlns:p14="http://schemas.microsoft.com/office/powerpoint/2010/main" val="351270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Note to the Educator: </a:t>
            </a:r>
          </a:p>
          <a:p>
            <a:pPr marL="171450" lvl="0" indent="-171450" algn="l" rtl="0">
              <a:spcBef>
                <a:spcPts val="0"/>
              </a:spcBef>
              <a:spcAft>
                <a:spcPts val="0"/>
              </a:spcAft>
            </a:pPr>
            <a:r>
              <a:rPr lang="en-US"/>
              <a:t>This student-facing resource is designed to support the overall implementation of the DESSA Student Self-Report (SSR) for middle and high school grades. </a:t>
            </a:r>
          </a:p>
          <a:p>
            <a:pPr marL="171450" lvl="0" indent="-171450" algn="l" rtl="0">
              <a:spcBef>
                <a:spcPts val="0"/>
              </a:spcBef>
              <a:spcAft>
                <a:spcPts val="0"/>
              </a:spcAft>
            </a:pPr>
            <a:r>
              <a:rPr lang="en-US"/>
              <a:t>It includes foundational information to share with students, embedded opportunities for student engagement, step-by-step directions for accessing the Student Portal features, and additional resources.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Suggestions: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t>Prior to facilitation, preview the slide deck and adjust it for your students, as needed. Connect with your site-based administrator for implementation details that can be shared with students.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a:t>Visit the Aperture Education Support Portal for more information and to submit a support request: </a:t>
            </a:r>
            <a:r>
              <a:rPr lang="en-US" i="1"/>
              <a:t>https://selcompass.zendesk.com/hc/en-us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b="0" i="0"/>
              <a:t>Review the Support Portal Article: How to Talk to Your Students about Their SSR Data: https://selcompass.zendesk.com/hc/en-us/articles/16362862103565-Talking-to-Students-About-Their-SSR-Data AND Responding to Student Self-Report Data: https://selcompass.zendesk.com/hc/en-us/articles/7150556819469-Responding-to-DESSA-Student-Self-Report-Data</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0" i="0"/>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4286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sz="1100" b="1" dirty="0"/>
          </a:p>
        </p:txBody>
      </p:sp>
    </p:spTree>
    <p:extLst>
      <p:ext uri="{BB962C8B-B14F-4D97-AF65-F5344CB8AC3E}">
        <p14:creationId xmlns:p14="http://schemas.microsoft.com/office/powerpoint/2010/main" val="2675938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Quote">
    <p:spTree>
      <p:nvGrpSpPr>
        <p:cNvPr id="1" name="Shape 17"/>
        <p:cNvGrpSpPr/>
        <p:nvPr/>
      </p:nvGrpSpPr>
      <p:grpSpPr>
        <a:xfrm>
          <a:off x="0" y="0"/>
          <a:ext cx="0" cy="0"/>
          <a:chOff x="0" y="0"/>
          <a:chExt cx="0" cy="0"/>
        </a:xfrm>
      </p:grpSpPr>
      <p:sp>
        <p:nvSpPr>
          <p:cNvPr id="18" name="Google Shape;18;p4"/>
          <p:cNvSpPr/>
          <p:nvPr/>
        </p:nvSpPr>
        <p:spPr>
          <a:xfrm>
            <a:off x="0" y="0"/>
            <a:ext cx="5508793"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6035039" y="3209731"/>
            <a:ext cx="2642430" cy="1404190"/>
          </a:xfrm>
          <a:prstGeom prst="rect">
            <a:avLst/>
          </a:prstGeom>
        </p:spPr>
        <p:txBody>
          <a:bodyPr spcFirstLastPara="1" wrap="square" lIns="91425" tIns="91425" rIns="91425" bIns="91425" anchor="t" anchorCtr="0">
            <a:noAutofit/>
          </a:bodyPr>
          <a:lstStyle>
            <a:lvl1pPr marL="457200" lvl="0" indent="-419100" algn="l" rtl="0">
              <a:spcBef>
                <a:spcPts val="600"/>
              </a:spcBef>
              <a:spcAft>
                <a:spcPts val="0"/>
              </a:spcAft>
              <a:buSzPts val="3000"/>
              <a:buNone/>
              <a:defRPr sz="3000" baseline="0">
                <a:solidFill>
                  <a:schemeClr val="tx1"/>
                </a:solidFill>
                <a:latin typeface="Gotham" panose="02000504050000020004" pitchFamily="2"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pic>
        <p:nvPicPr>
          <p:cNvPr id="8" name="Picture 7" descr="Text, logo&#10;&#10;Description automatically generated">
            <a:extLst>
              <a:ext uri="{FF2B5EF4-FFF2-40B4-BE49-F238E27FC236}">
                <a16:creationId xmlns:a16="http://schemas.microsoft.com/office/drawing/2014/main" id="{F681CAC2-BB46-4EC0-877B-65E10F259A53}"/>
              </a:ext>
            </a:extLst>
          </p:cNvPr>
          <p:cNvPicPr>
            <a:picLocks noChangeAspect="1"/>
          </p:cNvPicPr>
          <p:nvPr/>
        </p:nvPicPr>
        <p:blipFill>
          <a:blip r:embed="rId2"/>
          <a:stretch>
            <a:fillRect/>
          </a:stretch>
        </p:blipFill>
        <p:spPr>
          <a:xfrm>
            <a:off x="258314" y="4840474"/>
            <a:ext cx="854971" cy="144917"/>
          </a:xfrm>
          <a:prstGeom prst="rect">
            <a:avLst/>
          </a:prstGeom>
        </p:spPr>
      </p:pic>
      <p:sp>
        <p:nvSpPr>
          <p:cNvPr id="9" name="Google Shape;19;p4">
            <a:extLst>
              <a:ext uri="{FF2B5EF4-FFF2-40B4-BE49-F238E27FC236}">
                <a16:creationId xmlns:a16="http://schemas.microsoft.com/office/drawing/2014/main" id="{EB09C9F9-1C86-445B-B291-9BEA34F5CAD7}"/>
              </a:ext>
            </a:extLst>
          </p:cNvPr>
          <p:cNvSpPr txBox="1">
            <a:spLocks noGrp="1"/>
          </p:cNvSpPr>
          <p:nvPr>
            <p:ph type="body" idx="10"/>
          </p:nvPr>
        </p:nvSpPr>
        <p:spPr>
          <a:xfrm>
            <a:off x="1228985" y="2862633"/>
            <a:ext cx="3842513" cy="1751288"/>
          </a:xfrm>
          <a:prstGeom prst="rect">
            <a:avLst/>
          </a:prstGeom>
        </p:spPr>
        <p:txBody>
          <a:bodyPr spcFirstLastPara="1" wrap="square" lIns="91425" tIns="91425" rIns="91425" bIns="91425" anchor="t" anchorCtr="0">
            <a:noAutofit/>
          </a:bodyPr>
          <a:lstStyle>
            <a:lvl1pPr marL="457200" lvl="0" indent="-419100" algn="r" rtl="0">
              <a:spcBef>
                <a:spcPts val="600"/>
              </a:spcBef>
              <a:spcAft>
                <a:spcPts val="0"/>
              </a:spcAft>
              <a:buSzPts val="3000"/>
              <a:buNone/>
              <a:defRPr sz="4800" b="1" i="0" baseline="0">
                <a:solidFill>
                  <a:schemeClr val="bg1"/>
                </a:solidFill>
                <a:latin typeface="Gotham" panose="02000504050000020004" pitchFamily="2"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374675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7" name="Group 6">
            <a:extLst>
              <a:ext uri="{FF2B5EF4-FFF2-40B4-BE49-F238E27FC236}">
                <a16:creationId xmlns:a16="http://schemas.microsoft.com/office/drawing/2014/main" id="{8311A338-7928-5904-8262-96084F85E28E}"/>
              </a:ext>
            </a:extLst>
          </p:cNvPr>
          <p:cNvGrpSpPr/>
          <p:nvPr userDrawn="1"/>
        </p:nvGrpSpPr>
        <p:grpSpPr>
          <a:xfrm>
            <a:off x="0" y="0"/>
            <a:ext cx="9144000" cy="5143500"/>
            <a:chOff x="0" y="0"/>
            <a:chExt cx="9144000" cy="5143500"/>
          </a:xfrm>
        </p:grpSpPr>
        <p:pic>
          <p:nvPicPr>
            <p:cNvPr id="3" name="Picture 2" descr="A picture containing screenshot, aqua, graphics, blue&#10;&#10;Description automatically generated">
              <a:extLst>
                <a:ext uri="{FF2B5EF4-FFF2-40B4-BE49-F238E27FC236}">
                  <a16:creationId xmlns:a16="http://schemas.microsoft.com/office/drawing/2014/main" id="{A95F69DC-EFD6-7000-8BE1-50F07AFA2A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descr="A picture containing screenshot, aqua, graphics, blue&#10;&#10;Description automatically generated">
              <a:extLst>
                <a:ext uri="{FF2B5EF4-FFF2-40B4-BE49-F238E27FC236}">
                  <a16:creationId xmlns:a16="http://schemas.microsoft.com/office/drawing/2014/main" id="{B61CE33C-1FF6-2DD8-6D2C-C21FDC33F8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5677"/>
              <a:ext cx="2570813" cy="751288"/>
            </a:xfrm>
            <a:prstGeom prst="rect">
              <a:avLst/>
            </a:prstGeom>
          </p:spPr>
        </p:pic>
      </p:grpSp>
      <p:sp>
        <p:nvSpPr>
          <p:cNvPr id="10" name="Google Shape;10;p2"/>
          <p:cNvSpPr txBox="1">
            <a:spLocks noGrp="1"/>
          </p:cNvSpPr>
          <p:nvPr>
            <p:ph type="ctrTitle"/>
          </p:nvPr>
        </p:nvSpPr>
        <p:spPr>
          <a:xfrm>
            <a:off x="686254" y="1914369"/>
            <a:ext cx="7771492" cy="18042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0" baseline="0">
                <a:solidFill>
                  <a:schemeClr val="bg1"/>
                </a:solidFill>
                <a:latin typeface="Proxima Nova Semibold" panose="02000506030000020004" pitchFamily="50" charset="0"/>
              </a:defRPr>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pic>
        <p:nvPicPr>
          <p:cNvPr id="6" name="Picture 5" descr="Text, logo&#10;&#10;Description automatically generated">
            <a:extLst>
              <a:ext uri="{FF2B5EF4-FFF2-40B4-BE49-F238E27FC236}">
                <a16:creationId xmlns:a16="http://schemas.microsoft.com/office/drawing/2014/main" id="{D89F9D50-0CE5-44E6-AE42-93A1B9F56C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44222" y="777466"/>
            <a:ext cx="5455556" cy="924711"/>
          </a:xfrm>
          <a:prstGeom prst="rect">
            <a:avLst/>
          </a:prstGeom>
        </p:spPr>
      </p:pic>
    </p:spTree>
    <p:extLst>
      <p:ext uri="{BB962C8B-B14F-4D97-AF65-F5344CB8AC3E}">
        <p14:creationId xmlns:p14="http://schemas.microsoft.com/office/powerpoint/2010/main" val="175785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reserve="1">
  <p:cSld name="1_Title">
    <p:bg>
      <p:bgPr>
        <a:solidFill>
          <a:schemeClr val="accent1"/>
        </a:solidFill>
        <a:effectLst/>
      </p:bgPr>
    </p:bg>
    <p:spTree>
      <p:nvGrpSpPr>
        <p:cNvPr id="1" name="Shape 9"/>
        <p:cNvGrpSpPr/>
        <p:nvPr/>
      </p:nvGrpSpPr>
      <p:grpSpPr>
        <a:xfrm>
          <a:off x="0" y="0"/>
          <a:ext cx="0" cy="0"/>
          <a:chOff x="0" y="0"/>
          <a:chExt cx="0" cy="0"/>
        </a:xfrm>
      </p:grpSpPr>
      <p:pic>
        <p:nvPicPr>
          <p:cNvPr id="4" name="Picture 3" descr="A picture containing screenshot, aqua, graphics, graphic design&#10;&#10;Description automatically generated">
            <a:extLst>
              <a:ext uri="{FF2B5EF4-FFF2-40B4-BE49-F238E27FC236}">
                <a16:creationId xmlns:a16="http://schemas.microsoft.com/office/drawing/2014/main" id="{3A2CF8D8-1FCC-0C47-DFF7-DAAABEA780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Google Shape;10;p2"/>
          <p:cNvSpPr txBox="1">
            <a:spLocks noGrp="1"/>
          </p:cNvSpPr>
          <p:nvPr>
            <p:ph type="ctrTitle"/>
          </p:nvPr>
        </p:nvSpPr>
        <p:spPr>
          <a:xfrm>
            <a:off x="686254" y="1914369"/>
            <a:ext cx="7771492" cy="18042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aseline="0">
                <a:solidFill>
                  <a:schemeClr val="bg1"/>
                </a:solidFill>
                <a:latin typeface="Proxima Nova Extrabold" panose="02000506030000020004" pitchFamily="50" charset="0"/>
              </a:defRPr>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sp>
        <p:nvSpPr>
          <p:cNvPr id="11" name="Google Shape;11;p2"/>
          <p:cNvSpPr/>
          <p:nvPr/>
        </p:nvSpPr>
        <p:spPr>
          <a:xfrm>
            <a:off x="6208125" y="4214588"/>
            <a:ext cx="22500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954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17"/>
        <p:cNvGrpSpPr/>
        <p:nvPr/>
      </p:nvGrpSpPr>
      <p:grpSpPr>
        <a:xfrm>
          <a:off x="0" y="0"/>
          <a:ext cx="0" cy="0"/>
          <a:chOff x="0" y="0"/>
          <a:chExt cx="0" cy="0"/>
        </a:xfrm>
      </p:grpSpPr>
      <p:pic>
        <p:nvPicPr>
          <p:cNvPr id="3" name="Picture 2" descr="A picture containing text, design, graphics, graphic design&#10;&#10;Description automatically generated">
            <a:extLst>
              <a:ext uri="{FF2B5EF4-FFF2-40B4-BE49-F238E27FC236}">
                <a16:creationId xmlns:a16="http://schemas.microsoft.com/office/drawing/2014/main" id="{63448498-EC74-6AE3-6A85-71B4A6B675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9" name="Google Shape;19;p4"/>
          <p:cNvSpPr txBox="1">
            <a:spLocks noGrp="1"/>
          </p:cNvSpPr>
          <p:nvPr>
            <p:ph type="body" idx="1"/>
          </p:nvPr>
        </p:nvSpPr>
        <p:spPr>
          <a:xfrm>
            <a:off x="3165234" y="1146050"/>
            <a:ext cx="4809000" cy="3251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None/>
              <a:defRPr sz="3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2162755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45"/>
        <p:cNvGrpSpPr/>
        <p:nvPr/>
      </p:nvGrpSpPr>
      <p:grpSpPr>
        <a:xfrm>
          <a:off x="0" y="0"/>
          <a:ext cx="0" cy="0"/>
          <a:chOff x="0" y="0"/>
          <a:chExt cx="0" cy="0"/>
        </a:xfrm>
      </p:grpSpPr>
      <p:pic>
        <p:nvPicPr>
          <p:cNvPr id="4" name="Picture 3">
            <a:extLst>
              <a:ext uri="{FF2B5EF4-FFF2-40B4-BE49-F238E27FC236}">
                <a16:creationId xmlns:a16="http://schemas.microsoft.com/office/drawing/2014/main" id="{B7886C59-C3B7-A634-FA53-B6FAFEAC66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1"/>
            <a:ext cx="9144000" cy="5142857"/>
          </a:xfrm>
          <a:prstGeom prst="rect">
            <a:avLst/>
          </a:prstGeom>
        </p:spPr>
      </p:pic>
      <p:sp>
        <p:nvSpPr>
          <p:cNvPr id="48" name="Google Shape;48;p8"/>
          <p:cNvSpPr txBox="1">
            <a:spLocks noGrp="1"/>
          </p:cNvSpPr>
          <p:nvPr>
            <p:ph type="title"/>
          </p:nvPr>
        </p:nvSpPr>
        <p:spPr>
          <a:xfrm>
            <a:off x="1998132" y="632359"/>
            <a:ext cx="6454667" cy="49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baseline="0">
                <a:latin typeface="Proxima Nova Semibold" panose="02000506030000020004" pitchFamily="50"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 name="Google Shape;41;p7">
            <a:extLst>
              <a:ext uri="{FF2B5EF4-FFF2-40B4-BE49-F238E27FC236}">
                <a16:creationId xmlns:a16="http://schemas.microsoft.com/office/drawing/2014/main" id="{4685FB43-0D9A-5070-0FCF-AD854E8BAE6B}"/>
              </a:ext>
            </a:extLst>
          </p:cNvPr>
          <p:cNvSpPr txBox="1">
            <a:spLocks noGrp="1"/>
          </p:cNvSpPr>
          <p:nvPr>
            <p:ph type="body" idx="1"/>
          </p:nvPr>
        </p:nvSpPr>
        <p:spPr>
          <a:xfrm>
            <a:off x="1998131" y="1393425"/>
            <a:ext cx="6454667"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22428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17"/>
        <p:cNvGrpSpPr/>
        <p:nvPr/>
      </p:nvGrpSpPr>
      <p:grpSpPr>
        <a:xfrm>
          <a:off x="0" y="0"/>
          <a:ext cx="0" cy="0"/>
          <a:chOff x="0" y="0"/>
          <a:chExt cx="0" cy="0"/>
        </a:xfrm>
      </p:grpSpPr>
      <p:grpSp>
        <p:nvGrpSpPr>
          <p:cNvPr id="12" name="Group 11">
            <a:extLst>
              <a:ext uri="{FF2B5EF4-FFF2-40B4-BE49-F238E27FC236}">
                <a16:creationId xmlns:a16="http://schemas.microsoft.com/office/drawing/2014/main" id="{54AE475B-EFF2-A50E-0D87-0331C7B9011D}"/>
              </a:ext>
            </a:extLst>
          </p:cNvPr>
          <p:cNvGrpSpPr/>
          <p:nvPr userDrawn="1"/>
        </p:nvGrpSpPr>
        <p:grpSpPr>
          <a:xfrm>
            <a:off x="-1" y="0"/>
            <a:ext cx="5510019" cy="5143500"/>
            <a:chOff x="-1" y="0"/>
            <a:chExt cx="5510019" cy="5143500"/>
          </a:xfrm>
        </p:grpSpPr>
        <p:pic>
          <p:nvPicPr>
            <p:cNvPr id="11" name="Picture 10" descr="A picture containing screenshot, aqua, graphics, blue&#10;&#10;Description automatically generated">
              <a:extLst>
                <a:ext uri="{FF2B5EF4-FFF2-40B4-BE49-F238E27FC236}">
                  <a16:creationId xmlns:a16="http://schemas.microsoft.com/office/drawing/2014/main" id="{E1BEC263-FA63-EA26-9BA7-7FD78F6D5C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510019" cy="5143500"/>
            </a:xfrm>
            <a:prstGeom prst="rect">
              <a:avLst/>
            </a:prstGeom>
          </p:spPr>
        </p:pic>
        <p:pic>
          <p:nvPicPr>
            <p:cNvPr id="7" name="Picture 6" descr="A picture containing screenshot, aqua, graphics, graphic design&#10;&#10;Description automatically generated">
              <a:extLst>
                <a:ext uri="{FF2B5EF4-FFF2-40B4-BE49-F238E27FC236}">
                  <a16:creationId xmlns:a16="http://schemas.microsoft.com/office/drawing/2014/main" id="{D1746488-4C7B-C3B4-727C-7F285715897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95" y="4613920"/>
              <a:ext cx="2136098" cy="529579"/>
            </a:xfrm>
            <a:prstGeom prst="rect">
              <a:avLst/>
            </a:prstGeom>
          </p:spPr>
        </p:pic>
      </p:grpSp>
      <p:sp>
        <p:nvSpPr>
          <p:cNvPr id="19" name="Google Shape;19;p4"/>
          <p:cNvSpPr txBox="1">
            <a:spLocks noGrp="1"/>
          </p:cNvSpPr>
          <p:nvPr>
            <p:ph type="body" idx="1"/>
          </p:nvPr>
        </p:nvSpPr>
        <p:spPr>
          <a:xfrm>
            <a:off x="6035039" y="3209731"/>
            <a:ext cx="2642430" cy="1404190"/>
          </a:xfrm>
          <a:prstGeom prst="rect">
            <a:avLst/>
          </a:prstGeom>
        </p:spPr>
        <p:txBody>
          <a:bodyPr spcFirstLastPara="1" wrap="square" lIns="91425" tIns="91425" rIns="91425" bIns="91425" anchor="t" anchorCtr="0">
            <a:noAutofit/>
          </a:bodyPr>
          <a:lstStyle>
            <a:lvl1pPr marL="114300" lvl="0" indent="0" algn="l" rtl="0">
              <a:spcBef>
                <a:spcPts val="600"/>
              </a:spcBef>
              <a:spcAft>
                <a:spcPts val="0"/>
              </a:spcAft>
              <a:buSzPts val="3000"/>
              <a:buNone/>
              <a:defRPr sz="2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9" name="Google Shape;19;p4">
            <a:extLst>
              <a:ext uri="{FF2B5EF4-FFF2-40B4-BE49-F238E27FC236}">
                <a16:creationId xmlns:a16="http://schemas.microsoft.com/office/drawing/2014/main" id="{EB09C9F9-1C86-445B-B291-9BEA34F5CAD7}"/>
              </a:ext>
            </a:extLst>
          </p:cNvPr>
          <p:cNvSpPr txBox="1">
            <a:spLocks noGrp="1"/>
          </p:cNvSpPr>
          <p:nvPr>
            <p:ph type="body" idx="10"/>
          </p:nvPr>
        </p:nvSpPr>
        <p:spPr>
          <a:xfrm>
            <a:off x="1228985" y="2862633"/>
            <a:ext cx="3842513" cy="1751288"/>
          </a:xfrm>
          <a:prstGeom prst="rect">
            <a:avLst/>
          </a:prstGeom>
        </p:spPr>
        <p:txBody>
          <a:bodyPr spcFirstLastPara="1" wrap="square" lIns="91425" tIns="91425" rIns="91425" bIns="91425" anchor="t" anchorCtr="0">
            <a:noAutofit/>
          </a:bodyPr>
          <a:lstStyle>
            <a:lvl1pPr marL="457200" lvl="0" indent="-419100" algn="r" rtl="0">
              <a:spcBef>
                <a:spcPts val="600"/>
              </a:spcBef>
              <a:spcAft>
                <a:spcPts val="0"/>
              </a:spcAft>
              <a:buSzPts val="3000"/>
              <a:buNone/>
              <a:defRPr sz="4800" b="1" i="0" baseline="0">
                <a:solidFill>
                  <a:schemeClr val="bg1"/>
                </a:solidFill>
                <a:latin typeface="Proxima Nova Extra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1375264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17"/>
        <p:cNvGrpSpPr/>
        <p:nvPr/>
      </p:nvGrpSpPr>
      <p:grpSpPr>
        <a:xfrm>
          <a:off x="0" y="0"/>
          <a:ext cx="0" cy="0"/>
          <a:chOff x="0" y="0"/>
          <a:chExt cx="0" cy="0"/>
        </a:xfrm>
      </p:grpSpPr>
      <p:grpSp>
        <p:nvGrpSpPr>
          <p:cNvPr id="13" name="Group 12">
            <a:extLst>
              <a:ext uri="{FF2B5EF4-FFF2-40B4-BE49-F238E27FC236}">
                <a16:creationId xmlns:a16="http://schemas.microsoft.com/office/drawing/2014/main" id="{21A191EA-FE0B-F1B4-54DF-689775E38891}"/>
              </a:ext>
            </a:extLst>
          </p:cNvPr>
          <p:cNvGrpSpPr/>
          <p:nvPr userDrawn="1"/>
        </p:nvGrpSpPr>
        <p:grpSpPr>
          <a:xfrm>
            <a:off x="0" y="0"/>
            <a:ext cx="5510017" cy="5143500"/>
            <a:chOff x="0" y="0"/>
            <a:chExt cx="5510017" cy="5143500"/>
          </a:xfrm>
        </p:grpSpPr>
        <p:pic>
          <p:nvPicPr>
            <p:cNvPr id="3" name="Picture 2" descr="A picture containing screenshot, aqua, graphics, blue&#10;&#10;Description automatically generated">
              <a:extLst>
                <a:ext uri="{FF2B5EF4-FFF2-40B4-BE49-F238E27FC236}">
                  <a16:creationId xmlns:a16="http://schemas.microsoft.com/office/drawing/2014/main" id="{E7C881C3-A7FB-E9A3-C954-742594D477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510017" cy="5143500"/>
            </a:xfrm>
            <a:prstGeom prst="rect">
              <a:avLst/>
            </a:prstGeom>
          </p:spPr>
        </p:pic>
        <p:pic>
          <p:nvPicPr>
            <p:cNvPr id="10" name="Picture 9" descr="A picture containing screenshot, aqua, graphics, blue&#10;&#10;Description automatically generated">
              <a:extLst>
                <a:ext uri="{FF2B5EF4-FFF2-40B4-BE49-F238E27FC236}">
                  <a16:creationId xmlns:a16="http://schemas.microsoft.com/office/drawing/2014/main" id="{FF94DEC5-10F9-BEC8-E478-67CE83DB37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2470"/>
              <a:ext cx="2136098" cy="1064302"/>
            </a:xfrm>
            <a:prstGeom prst="rect">
              <a:avLst/>
            </a:prstGeom>
          </p:spPr>
        </p:pic>
      </p:grpSp>
      <p:sp>
        <p:nvSpPr>
          <p:cNvPr id="19" name="Google Shape;19;p4"/>
          <p:cNvSpPr txBox="1">
            <a:spLocks noGrp="1"/>
          </p:cNvSpPr>
          <p:nvPr>
            <p:ph type="body" idx="1"/>
          </p:nvPr>
        </p:nvSpPr>
        <p:spPr>
          <a:xfrm>
            <a:off x="6035039" y="3209731"/>
            <a:ext cx="2642430" cy="1404190"/>
          </a:xfrm>
          <a:prstGeom prst="rect">
            <a:avLst/>
          </a:prstGeom>
        </p:spPr>
        <p:txBody>
          <a:bodyPr spcFirstLastPara="1" wrap="square" lIns="91425" tIns="91425" rIns="91425" bIns="91425" anchor="t" anchorCtr="0">
            <a:noAutofit/>
          </a:bodyPr>
          <a:lstStyle>
            <a:lvl1pPr marL="114300" lvl="0" indent="0" algn="l" rtl="0">
              <a:spcBef>
                <a:spcPts val="600"/>
              </a:spcBef>
              <a:spcAft>
                <a:spcPts val="0"/>
              </a:spcAft>
              <a:buSzPts val="3000"/>
              <a:buNone/>
              <a:defRPr sz="2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9" name="Google Shape;19;p4">
            <a:extLst>
              <a:ext uri="{FF2B5EF4-FFF2-40B4-BE49-F238E27FC236}">
                <a16:creationId xmlns:a16="http://schemas.microsoft.com/office/drawing/2014/main" id="{EB09C9F9-1C86-445B-B291-9BEA34F5CAD7}"/>
              </a:ext>
            </a:extLst>
          </p:cNvPr>
          <p:cNvSpPr txBox="1">
            <a:spLocks noGrp="1"/>
          </p:cNvSpPr>
          <p:nvPr>
            <p:ph type="body" idx="10"/>
          </p:nvPr>
        </p:nvSpPr>
        <p:spPr>
          <a:xfrm>
            <a:off x="1228985" y="2862633"/>
            <a:ext cx="3842513" cy="1751288"/>
          </a:xfrm>
          <a:prstGeom prst="rect">
            <a:avLst/>
          </a:prstGeom>
        </p:spPr>
        <p:txBody>
          <a:bodyPr spcFirstLastPara="1" wrap="square" lIns="91425" tIns="91425" rIns="91425" bIns="91425" anchor="t" anchorCtr="0">
            <a:noAutofit/>
          </a:bodyPr>
          <a:lstStyle>
            <a:lvl1pPr marL="457200" lvl="0" indent="-419100" algn="r" rtl="0">
              <a:spcBef>
                <a:spcPts val="600"/>
              </a:spcBef>
              <a:spcAft>
                <a:spcPts val="0"/>
              </a:spcAft>
              <a:buSzPts val="3000"/>
              <a:buNone/>
              <a:defRPr sz="4800" b="1" i="0" baseline="0">
                <a:solidFill>
                  <a:schemeClr val="bg1"/>
                </a:solidFill>
                <a:latin typeface="Proxima Nova Extra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pic>
        <p:nvPicPr>
          <p:cNvPr id="7" name="Picture 6" descr="A picture containing screenshot, aqua, graphics, graphic design&#10;&#10;Description automatically generated">
            <a:extLst>
              <a:ext uri="{FF2B5EF4-FFF2-40B4-BE49-F238E27FC236}">
                <a16:creationId xmlns:a16="http://schemas.microsoft.com/office/drawing/2014/main" id="{D1746488-4C7B-C3B4-727C-7F285715897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5" y="4613920"/>
            <a:ext cx="2136098" cy="529579"/>
          </a:xfrm>
          <a:prstGeom prst="rect">
            <a:avLst/>
          </a:prstGeom>
        </p:spPr>
      </p:pic>
    </p:spTree>
    <p:extLst>
      <p:ext uri="{BB962C8B-B14F-4D97-AF65-F5344CB8AC3E}">
        <p14:creationId xmlns:p14="http://schemas.microsoft.com/office/powerpoint/2010/main" val="350762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reserve="1" userDrawn="1">
  <p:cSld name="Title + 3 columns">
    <p:spTree>
      <p:nvGrpSpPr>
        <p:cNvPr id="1" name="Shape 37"/>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0552DF4E-3D25-EE09-5CCD-068EE99973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4652768"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731564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B4A1C06B-21FF-5F51-68DC-5CBED3A78B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77616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275984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0552DF4E-3D25-EE09-5CCD-068EE99973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4652768"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964078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B4A1C06B-21FF-5F51-68DC-5CBED3A78B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77616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06719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sp>
        <p:nvSpPr>
          <p:cNvPr id="38" name="Google Shape;38;p7"/>
          <p:cNvSpPr/>
          <p:nvPr/>
        </p:nvSpPr>
        <p:spPr>
          <a:xfrm>
            <a:off x="0" y="0"/>
            <a:ext cx="100500" cy="51435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Gotham" panose="02000504050000020004" pitchFamily="2"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Gotham" panose="02000504050000020004"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4652768"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Gotham" panose="02000504050000020004"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662054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Background pattern&#10;&#10;Description automatically generated with low confidence">
            <a:extLst>
              <a:ext uri="{FF2B5EF4-FFF2-40B4-BE49-F238E27FC236}">
                <a16:creationId xmlns:a16="http://schemas.microsoft.com/office/drawing/2014/main" id="{EB057048-6319-C45B-28C8-A163697654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Google Shape;47;p8">
            <a:extLst>
              <a:ext uri="{FF2B5EF4-FFF2-40B4-BE49-F238E27FC236}">
                <a16:creationId xmlns:a16="http://schemas.microsoft.com/office/drawing/2014/main" id="{BD968451-F76B-45ED-9426-7A61D4526F52}"/>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lvl1pPr>
              <a:defRPr>
                <a:solidFill>
                  <a:srgbClr val="747679"/>
                </a:solidFill>
                <a:latin typeface="Proxima Nova Semibold" panose="02000506030000020004" pitchFamily="50" charset="0"/>
              </a:defRPr>
            </a:lvl1p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latin typeface="Proxima Nova Semibold" panose="02000506030000020004" pitchFamily="50" charset="0"/>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latin typeface="Proxima Nova Semibold" panose="02000506030000020004" pitchFamily="50" charset="0"/>
              </a:defRPr>
            </a:lvl1pPr>
          </a:lstStyle>
          <a:p>
            <a:endParaRPr lang="en-US"/>
          </a:p>
        </p:txBody>
      </p:sp>
    </p:spTree>
    <p:extLst>
      <p:ext uri="{BB962C8B-B14F-4D97-AF65-F5344CB8AC3E}">
        <p14:creationId xmlns:p14="http://schemas.microsoft.com/office/powerpoint/2010/main" val="1240838356"/>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descr="Graphical user interface, application&#10;&#10;Description automatically generated with medium confidence">
            <a:extLst>
              <a:ext uri="{FF2B5EF4-FFF2-40B4-BE49-F238E27FC236}">
                <a16:creationId xmlns:a16="http://schemas.microsoft.com/office/drawing/2014/main" id="{C487C2A0-3FB6-60F4-E341-1C2758433E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Google Shape;47;p8">
            <a:extLst>
              <a:ext uri="{FF2B5EF4-FFF2-40B4-BE49-F238E27FC236}">
                <a16:creationId xmlns:a16="http://schemas.microsoft.com/office/drawing/2014/main" id="{BD968451-F76B-45ED-9426-7A61D4526F52}"/>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lvl1pPr>
              <a:defRPr>
                <a:solidFill>
                  <a:srgbClr val="747679"/>
                </a:solidFill>
                <a:latin typeface="Proxima Nova Semibold" panose="02000506030000020004" pitchFamily="50" charset="0"/>
              </a:defRPr>
            </a:lvl1p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latin typeface="Proxima Nova Semibold" panose="02000506030000020004" pitchFamily="50" charset="0"/>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latin typeface="Proxima Nova Semibold" panose="02000506030000020004" pitchFamily="50" charset="0"/>
              </a:defRPr>
            </a:lvl1pPr>
          </a:lstStyle>
          <a:p>
            <a:endParaRPr lang="en-US"/>
          </a:p>
        </p:txBody>
      </p:sp>
    </p:spTree>
    <p:extLst>
      <p:ext uri="{BB962C8B-B14F-4D97-AF65-F5344CB8AC3E}">
        <p14:creationId xmlns:p14="http://schemas.microsoft.com/office/powerpoint/2010/main" val="3732811017"/>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8" name="Picture 7" descr="Graphical user interface, application&#10;&#10;Description automatically generated with medium confidence">
            <a:extLst>
              <a:ext uri="{FF2B5EF4-FFF2-40B4-BE49-F238E27FC236}">
                <a16:creationId xmlns:a16="http://schemas.microsoft.com/office/drawing/2014/main" id="{C487C2A0-3FB6-60F4-E341-1C2758433E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lvl1pPr>
              <a:defRPr>
                <a:solidFill>
                  <a:srgbClr val="747679"/>
                </a:solidFill>
                <a:latin typeface="Proxima Nova Semibold" panose="02000506030000020004" pitchFamily="50" charset="0"/>
              </a:defRPr>
            </a:lvl1p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latin typeface="Proxima Nova Semibold" panose="02000506030000020004" pitchFamily="50" charset="0"/>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latin typeface="Proxima Nova Semibold" panose="02000506030000020004" pitchFamily="50" charset="0"/>
              </a:defRPr>
            </a:lvl1pPr>
          </a:lstStyle>
          <a:p>
            <a:endParaRPr lang="en-US"/>
          </a:p>
        </p:txBody>
      </p:sp>
    </p:spTree>
    <p:extLst>
      <p:ext uri="{BB962C8B-B14F-4D97-AF65-F5344CB8AC3E}">
        <p14:creationId xmlns:p14="http://schemas.microsoft.com/office/powerpoint/2010/main" val="1611995481"/>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37"/>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74376960-E948-13F4-F90B-4CE5DEEDE9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rgbClr val="053657"/>
          </a:solidFill>
          <a:ln>
            <a:solidFill>
              <a:srgbClr val="0536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hasCustomPrompt="1"/>
          </p:nvPr>
        </p:nvSpPr>
        <p:spPr>
          <a:xfrm>
            <a:off x="691200"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571500" lvl="1" indent="0" rtl="0">
              <a:spcBef>
                <a:spcPts val="0"/>
              </a:spcBef>
              <a:spcAft>
                <a:spcPts val="0"/>
              </a:spcAft>
              <a:buSzPts val="1800"/>
              <a:buFont typeface="Arial" panose="020B0604020202020204" pitchFamily="34" charset="0"/>
              <a:buNone/>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r>
              <a:rPr lang="en-US"/>
              <a:t>Click to add text</a:t>
            </a:r>
          </a:p>
        </p:txBody>
      </p:sp>
      <p:sp>
        <p:nvSpPr>
          <p:cNvPr id="42" name="Google Shape;42;p7"/>
          <p:cNvSpPr txBox="1">
            <a:spLocks noGrp="1"/>
          </p:cNvSpPr>
          <p:nvPr>
            <p:ph type="body" idx="2"/>
          </p:nvPr>
        </p:nvSpPr>
        <p:spPr>
          <a:xfrm>
            <a:off x="3321088"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lang="en-US"/>
          </a:p>
        </p:txBody>
      </p:sp>
      <p:sp>
        <p:nvSpPr>
          <p:cNvPr id="43" name="Google Shape;43;p7"/>
          <p:cNvSpPr txBox="1">
            <a:spLocks noGrp="1"/>
          </p:cNvSpPr>
          <p:nvPr>
            <p:ph type="body" idx="3"/>
          </p:nvPr>
        </p:nvSpPr>
        <p:spPr>
          <a:xfrm>
            <a:off x="5950975"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69684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DB140519-FC95-D247-6751-1D2289413F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rgbClr val="053657"/>
          </a:solidFill>
          <a:ln>
            <a:solidFill>
              <a:srgbClr val="0536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4652768"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676450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6F01682A-3205-228A-1966-20FF263E4F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rgbClr val="053657"/>
          </a:solidFill>
          <a:ln>
            <a:solidFill>
              <a:srgbClr val="0536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77616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876060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descr="Background pattern&#10;&#10;Description automatically generated with low confidence">
            <a:extLst>
              <a:ext uri="{FF2B5EF4-FFF2-40B4-BE49-F238E27FC236}">
                <a16:creationId xmlns:a16="http://schemas.microsoft.com/office/drawing/2014/main" id="{CA63772D-877A-DE1C-5044-4CBA62AFEF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Google Shape;47;p8">
            <a:extLst>
              <a:ext uri="{FF2B5EF4-FFF2-40B4-BE49-F238E27FC236}">
                <a16:creationId xmlns:a16="http://schemas.microsoft.com/office/drawing/2014/main" id="{BD968451-F76B-45ED-9426-7A61D4526F52}"/>
              </a:ext>
            </a:extLst>
          </p:cNvPr>
          <p:cNvSpPr/>
          <p:nvPr userDrawn="1"/>
        </p:nvSpPr>
        <p:spPr>
          <a:xfrm>
            <a:off x="813273" y="1205841"/>
            <a:ext cx="1533600" cy="103200"/>
          </a:xfrm>
          <a:prstGeom prst="rect">
            <a:avLst/>
          </a:prstGeom>
          <a:solidFill>
            <a:srgbClr val="053657"/>
          </a:solidFill>
          <a:ln>
            <a:solidFill>
              <a:srgbClr val="0536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lvl1pPr>
              <a:defRPr>
                <a:solidFill>
                  <a:srgbClr val="747679"/>
                </a:solidFill>
                <a:latin typeface="Proxima Nova Semibold" panose="02000506030000020004" pitchFamily="50" charset="0"/>
              </a:defRPr>
            </a:lvl1p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latin typeface="Proxima Nova Semibold" panose="02000506030000020004" pitchFamily="50" charset="0"/>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latin typeface="Proxima Nova Semibold" panose="02000506030000020004" pitchFamily="50" charset="0"/>
              </a:defRPr>
            </a:lvl1pPr>
          </a:lstStyle>
          <a:p>
            <a:endParaRPr lang="en-US"/>
          </a:p>
        </p:txBody>
      </p:sp>
    </p:spTree>
    <p:extLst>
      <p:ext uri="{BB962C8B-B14F-4D97-AF65-F5344CB8AC3E}">
        <p14:creationId xmlns:p14="http://schemas.microsoft.com/office/powerpoint/2010/main" val="3971375252"/>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reserve="1">
  <p:cSld name="1_Quote">
    <p:spTree>
      <p:nvGrpSpPr>
        <p:cNvPr id="1" name="Shape 17"/>
        <p:cNvGrpSpPr/>
        <p:nvPr/>
      </p:nvGrpSpPr>
      <p:grpSpPr>
        <a:xfrm>
          <a:off x="0" y="0"/>
          <a:ext cx="0" cy="0"/>
          <a:chOff x="0" y="0"/>
          <a:chExt cx="0" cy="0"/>
        </a:xfrm>
      </p:grpSpPr>
      <p:pic>
        <p:nvPicPr>
          <p:cNvPr id="3" name="Picture 2" descr="A picture containing screenshot, text, design, graphic design&#10;&#10;Description automatically generated">
            <a:extLst>
              <a:ext uri="{FF2B5EF4-FFF2-40B4-BE49-F238E27FC236}">
                <a16:creationId xmlns:a16="http://schemas.microsoft.com/office/drawing/2014/main" id="{DFBDB1CF-D90F-7244-F086-220F82861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9" name="Google Shape;19;p4"/>
          <p:cNvSpPr txBox="1">
            <a:spLocks noGrp="1"/>
          </p:cNvSpPr>
          <p:nvPr>
            <p:ph type="body" idx="1"/>
          </p:nvPr>
        </p:nvSpPr>
        <p:spPr>
          <a:xfrm>
            <a:off x="3165234" y="1146050"/>
            <a:ext cx="4809000" cy="3251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None/>
              <a:defRPr sz="3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pic>
        <p:nvPicPr>
          <p:cNvPr id="6" name="Graphic 5" descr="Closed quotation mark with solid fill">
            <a:extLst>
              <a:ext uri="{FF2B5EF4-FFF2-40B4-BE49-F238E27FC236}">
                <a16:creationId xmlns:a16="http://schemas.microsoft.com/office/drawing/2014/main" id="{97EDC488-23E6-F0B7-1F06-946A398C7FE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64019" y="3706170"/>
            <a:ext cx="914400" cy="914400"/>
          </a:xfrm>
          <a:prstGeom prst="rect">
            <a:avLst/>
          </a:prstGeom>
        </p:spPr>
      </p:pic>
      <p:pic>
        <p:nvPicPr>
          <p:cNvPr id="9" name="Graphic 8" descr="Open quotation mark with solid fill">
            <a:extLst>
              <a:ext uri="{FF2B5EF4-FFF2-40B4-BE49-F238E27FC236}">
                <a16:creationId xmlns:a16="http://schemas.microsoft.com/office/drawing/2014/main" id="{D8961910-B9C1-0059-F5EB-B7227A6982F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361049" y="922930"/>
            <a:ext cx="914400" cy="914400"/>
          </a:xfrm>
          <a:prstGeom prst="rect">
            <a:avLst/>
          </a:prstGeom>
        </p:spPr>
      </p:pic>
    </p:spTree>
    <p:extLst>
      <p:ext uri="{BB962C8B-B14F-4D97-AF65-F5344CB8AC3E}">
        <p14:creationId xmlns:p14="http://schemas.microsoft.com/office/powerpoint/2010/main" val="2708357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reserve="1">
  <p:cSld name="1_Quote">
    <p:spTree>
      <p:nvGrpSpPr>
        <p:cNvPr id="1" name="Shape 17"/>
        <p:cNvGrpSpPr/>
        <p:nvPr/>
      </p:nvGrpSpPr>
      <p:grpSpPr>
        <a:xfrm>
          <a:off x="0" y="0"/>
          <a:ext cx="0" cy="0"/>
          <a:chOff x="0" y="0"/>
          <a:chExt cx="0" cy="0"/>
        </a:xfrm>
      </p:grpSpPr>
      <p:pic>
        <p:nvPicPr>
          <p:cNvPr id="4" name="Picture 3" descr="A picture containing screenshot, text, design, graphic design&#10;&#10;Description automatically generated">
            <a:extLst>
              <a:ext uri="{FF2B5EF4-FFF2-40B4-BE49-F238E27FC236}">
                <a16:creationId xmlns:a16="http://schemas.microsoft.com/office/drawing/2014/main" id="{FFCAE99A-6D7C-A2D1-FBD2-1D8CD400E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9" name="Google Shape;19;p4"/>
          <p:cNvSpPr txBox="1">
            <a:spLocks noGrp="1"/>
          </p:cNvSpPr>
          <p:nvPr>
            <p:ph type="body" idx="1"/>
          </p:nvPr>
        </p:nvSpPr>
        <p:spPr>
          <a:xfrm>
            <a:off x="3165234" y="1146050"/>
            <a:ext cx="4809000" cy="3251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None/>
              <a:defRPr sz="3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1075081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45"/>
        <p:cNvGrpSpPr/>
        <p:nvPr/>
      </p:nvGrpSpPr>
      <p:grpSpPr>
        <a:xfrm>
          <a:off x="0" y="0"/>
          <a:ext cx="0" cy="0"/>
          <a:chOff x="0" y="0"/>
          <a:chExt cx="0" cy="0"/>
        </a:xfrm>
      </p:grpSpPr>
      <p:pic>
        <p:nvPicPr>
          <p:cNvPr id="3" name="Picture 2" descr="A picture containing screenshot, text, design, graphic design&#10;&#10;Description automatically generated">
            <a:extLst>
              <a:ext uri="{FF2B5EF4-FFF2-40B4-BE49-F238E27FC236}">
                <a16:creationId xmlns:a16="http://schemas.microsoft.com/office/drawing/2014/main" id="{65B52B62-8D7D-6D81-A24E-FC8D276B84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8" name="Google Shape;48;p8"/>
          <p:cNvSpPr txBox="1">
            <a:spLocks noGrp="1"/>
          </p:cNvSpPr>
          <p:nvPr>
            <p:ph type="title"/>
          </p:nvPr>
        </p:nvSpPr>
        <p:spPr>
          <a:xfrm>
            <a:off x="1998132" y="632359"/>
            <a:ext cx="6454667" cy="49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baseline="0">
                <a:latin typeface="Proxima Nova Semibold" panose="02000506030000020004" pitchFamily="50"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236528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sp>
        <p:nvSpPr>
          <p:cNvPr id="38" name="Google Shape;38;p7"/>
          <p:cNvSpPr/>
          <p:nvPr/>
        </p:nvSpPr>
        <p:spPr>
          <a:xfrm>
            <a:off x="0" y="0"/>
            <a:ext cx="100500" cy="51435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Gotham" panose="02000504050000020004" pitchFamily="2"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77616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Gotham" panose="02000504050000020004"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82543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17"/>
        <p:cNvGrpSpPr/>
        <p:nvPr/>
      </p:nvGrpSpPr>
      <p:grpSpPr>
        <a:xfrm>
          <a:off x="0" y="0"/>
          <a:ext cx="0" cy="0"/>
          <a:chOff x="0" y="0"/>
          <a:chExt cx="0" cy="0"/>
        </a:xfrm>
      </p:grpSpPr>
      <p:grpSp>
        <p:nvGrpSpPr>
          <p:cNvPr id="6" name="Group 5">
            <a:extLst>
              <a:ext uri="{FF2B5EF4-FFF2-40B4-BE49-F238E27FC236}">
                <a16:creationId xmlns:a16="http://schemas.microsoft.com/office/drawing/2014/main" id="{DC4F69A5-CC79-F5EC-06CA-119F57B3EED4}"/>
              </a:ext>
            </a:extLst>
          </p:cNvPr>
          <p:cNvGrpSpPr/>
          <p:nvPr userDrawn="1"/>
        </p:nvGrpSpPr>
        <p:grpSpPr>
          <a:xfrm>
            <a:off x="0" y="0"/>
            <a:ext cx="5533270" cy="5143500"/>
            <a:chOff x="0" y="0"/>
            <a:chExt cx="5533270" cy="5143500"/>
          </a:xfrm>
        </p:grpSpPr>
        <p:pic>
          <p:nvPicPr>
            <p:cNvPr id="5" name="Picture 4" descr="A picture containing screenshot, graphics, design&#10;&#10;Description automatically generated">
              <a:extLst>
                <a:ext uri="{FF2B5EF4-FFF2-40B4-BE49-F238E27FC236}">
                  <a16:creationId xmlns:a16="http://schemas.microsoft.com/office/drawing/2014/main" id="{60537290-4A4D-2E5C-BD6A-7A753C83B3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533270" cy="5143500"/>
            </a:xfrm>
            <a:prstGeom prst="rect">
              <a:avLst/>
            </a:prstGeom>
          </p:spPr>
        </p:pic>
        <p:pic>
          <p:nvPicPr>
            <p:cNvPr id="3" name="Picture 2" descr="A picture containing screenshot, graphics, graphic design, design&#10;&#10;Description automatically generated">
              <a:extLst>
                <a:ext uri="{FF2B5EF4-FFF2-40B4-BE49-F238E27FC236}">
                  <a16:creationId xmlns:a16="http://schemas.microsoft.com/office/drawing/2014/main" id="{798C5845-0B23-0025-5AAE-47BB3502FC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13920"/>
              <a:ext cx="2143593" cy="529579"/>
            </a:xfrm>
            <a:prstGeom prst="rect">
              <a:avLst/>
            </a:prstGeom>
          </p:spPr>
        </p:pic>
      </p:grpSp>
      <p:sp>
        <p:nvSpPr>
          <p:cNvPr id="19" name="Google Shape;19;p4"/>
          <p:cNvSpPr txBox="1">
            <a:spLocks noGrp="1"/>
          </p:cNvSpPr>
          <p:nvPr>
            <p:ph type="body" idx="1"/>
          </p:nvPr>
        </p:nvSpPr>
        <p:spPr>
          <a:xfrm>
            <a:off x="6035039" y="3209731"/>
            <a:ext cx="2642430" cy="1404190"/>
          </a:xfrm>
          <a:prstGeom prst="rect">
            <a:avLst/>
          </a:prstGeom>
        </p:spPr>
        <p:txBody>
          <a:bodyPr spcFirstLastPara="1" wrap="square" lIns="91425" tIns="91425" rIns="91425" bIns="91425" anchor="t" anchorCtr="0">
            <a:noAutofit/>
          </a:bodyPr>
          <a:lstStyle>
            <a:lvl1pPr marL="114300" lvl="0" indent="0" algn="l" rtl="0">
              <a:spcBef>
                <a:spcPts val="600"/>
              </a:spcBef>
              <a:spcAft>
                <a:spcPts val="0"/>
              </a:spcAft>
              <a:buSzPts val="3000"/>
              <a:buNone/>
              <a:defRPr sz="2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9" name="Google Shape;19;p4">
            <a:extLst>
              <a:ext uri="{FF2B5EF4-FFF2-40B4-BE49-F238E27FC236}">
                <a16:creationId xmlns:a16="http://schemas.microsoft.com/office/drawing/2014/main" id="{EB09C9F9-1C86-445B-B291-9BEA34F5CAD7}"/>
              </a:ext>
            </a:extLst>
          </p:cNvPr>
          <p:cNvSpPr txBox="1">
            <a:spLocks noGrp="1"/>
          </p:cNvSpPr>
          <p:nvPr>
            <p:ph type="body" idx="10"/>
          </p:nvPr>
        </p:nvSpPr>
        <p:spPr>
          <a:xfrm>
            <a:off x="1228985" y="2862633"/>
            <a:ext cx="3842513" cy="1751288"/>
          </a:xfrm>
          <a:prstGeom prst="rect">
            <a:avLst/>
          </a:prstGeom>
        </p:spPr>
        <p:txBody>
          <a:bodyPr spcFirstLastPara="1" wrap="square" lIns="91425" tIns="91425" rIns="91425" bIns="91425" anchor="t" anchorCtr="0">
            <a:noAutofit/>
          </a:bodyPr>
          <a:lstStyle>
            <a:lvl1pPr marL="457200" lvl="0" indent="-419100" algn="r" rtl="0">
              <a:spcBef>
                <a:spcPts val="600"/>
              </a:spcBef>
              <a:spcAft>
                <a:spcPts val="0"/>
              </a:spcAft>
              <a:buSzPts val="3000"/>
              <a:buNone/>
              <a:defRPr sz="4800" b="1" i="0" baseline="0">
                <a:solidFill>
                  <a:schemeClr val="bg1"/>
                </a:solidFill>
                <a:latin typeface="Proxima Nova Extra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1471327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ECD43160-DE7B-025A-D0C0-8BCD7B52D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Google Shape;47;p8">
            <a:extLst>
              <a:ext uri="{FF2B5EF4-FFF2-40B4-BE49-F238E27FC236}">
                <a16:creationId xmlns:a16="http://schemas.microsoft.com/office/drawing/2014/main" id="{BD968451-F76B-45ED-9426-7A61D4526F52}"/>
              </a:ext>
            </a:extLst>
          </p:cNvPr>
          <p:cNvSpPr/>
          <p:nvPr userDrawn="1"/>
        </p:nvSpPr>
        <p:spPr>
          <a:xfrm>
            <a:off x="813273" y="1205841"/>
            <a:ext cx="1533600" cy="103200"/>
          </a:xfrm>
          <a:prstGeom prst="rect">
            <a:avLst/>
          </a:prstGeom>
          <a:solidFill>
            <a:srgbClr val="053657"/>
          </a:solidFill>
          <a:ln>
            <a:solidFill>
              <a:srgbClr val="0536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lvl1pPr>
              <a:defRPr>
                <a:solidFill>
                  <a:srgbClr val="747679"/>
                </a:solidFill>
                <a:latin typeface="Proxima Nova Semibold" panose="02000506030000020004" pitchFamily="50" charset="0"/>
              </a:defRPr>
            </a:lvl1p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latin typeface="Proxima Nova Semibold" panose="02000506030000020004" pitchFamily="50" charset="0"/>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latin typeface="Proxima Nova Semibold" panose="02000506030000020004" pitchFamily="50" charset="0"/>
              </a:defRPr>
            </a:lvl1pPr>
          </a:lstStyle>
          <a:p>
            <a:endParaRPr lang="en-US"/>
          </a:p>
        </p:txBody>
      </p:sp>
    </p:spTree>
    <p:extLst>
      <p:ext uri="{BB962C8B-B14F-4D97-AF65-F5344CB8AC3E}">
        <p14:creationId xmlns:p14="http://schemas.microsoft.com/office/powerpoint/2010/main" val="15782425"/>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9B51-D250-4098-9495-6A063CB2473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Text Placeholder 5">
            <a:extLst>
              <a:ext uri="{FF2B5EF4-FFF2-40B4-BE49-F238E27FC236}">
                <a16:creationId xmlns:a16="http://schemas.microsoft.com/office/drawing/2014/main" id="{F0819DA8-04C4-4F12-9F5E-1A12D0516BD1}"/>
              </a:ext>
            </a:extLst>
          </p:cNvPr>
          <p:cNvSpPr>
            <a:spLocks noGrp="1"/>
          </p:cNvSpPr>
          <p:nvPr>
            <p:ph type="body" idx="1"/>
          </p:nvPr>
        </p:nvSpPr>
        <p:spPr>
          <a:xfrm>
            <a:off x="691199" y="1561732"/>
            <a:ext cx="3709117" cy="493626"/>
          </a:xfrm>
          <a:prstGeom prst="rect">
            <a:avLst/>
          </a:prstGeom>
        </p:spPr>
        <p:txBody>
          <a:bodyPr/>
          <a:lstStyle>
            <a:lvl1pPr>
              <a:defRPr sz="1600">
                <a:solidFill>
                  <a:schemeClr val="tx1"/>
                </a:solidFill>
                <a:latin typeface="Proxima Nova Semibold" panose="02000506030000020004" pitchFamily="50" charset="0"/>
              </a:defRPr>
            </a:lvl1pPr>
          </a:lstStyle>
          <a:p>
            <a:endParaRPr lang="en-US"/>
          </a:p>
        </p:txBody>
      </p:sp>
      <p:sp>
        <p:nvSpPr>
          <p:cNvPr id="4" name="Content Placeholder 6">
            <a:extLst>
              <a:ext uri="{FF2B5EF4-FFF2-40B4-BE49-F238E27FC236}">
                <a16:creationId xmlns:a16="http://schemas.microsoft.com/office/drawing/2014/main" id="{8A448B6C-5F84-4350-897B-C5771981D83F}"/>
              </a:ext>
            </a:extLst>
          </p:cNvPr>
          <p:cNvSpPr>
            <a:spLocks noGrp="1"/>
          </p:cNvSpPr>
          <p:nvPr>
            <p:ph sz="half" idx="2"/>
          </p:nvPr>
        </p:nvSpPr>
        <p:spPr>
          <a:xfrm>
            <a:off x="691199" y="2055358"/>
            <a:ext cx="3709117" cy="2537813"/>
          </a:xfrm>
          <a:prstGeom prst="rect">
            <a:avLst/>
          </a:prstGeom>
        </p:spPr>
        <p:txBody>
          <a:bodyPr/>
          <a:lstStyle>
            <a:lvl1pPr>
              <a:defRPr>
                <a:solidFill>
                  <a:srgbClr val="747679"/>
                </a:solidFill>
                <a:latin typeface="Proxima Nova Light" panose="02000506030000020004" pitchFamily="50" charset="0"/>
                <a:cs typeface="Gotham Light" pitchFamily="50" charset="0"/>
              </a:defRPr>
            </a:lvl1pPr>
          </a:lstStyle>
          <a:p>
            <a:endParaRPr lang="en-US"/>
          </a:p>
        </p:txBody>
      </p:sp>
      <p:sp>
        <p:nvSpPr>
          <p:cNvPr id="5" name="Text Placeholder 7">
            <a:extLst>
              <a:ext uri="{FF2B5EF4-FFF2-40B4-BE49-F238E27FC236}">
                <a16:creationId xmlns:a16="http://schemas.microsoft.com/office/drawing/2014/main" id="{6C65687B-F2F8-4725-AB38-1443C1EE6035}"/>
              </a:ext>
            </a:extLst>
          </p:cNvPr>
          <p:cNvSpPr>
            <a:spLocks noGrp="1"/>
          </p:cNvSpPr>
          <p:nvPr>
            <p:ph type="body" sz="quarter" idx="3"/>
          </p:nvPr>
        </p:nvSpPr>
        <p:spPr>
          <a:xfrm>
            <a:off x="4790001" y="1561732"/>
            <a:ext cx="3727383" cy="493626"/>
          </a:xfrm>
          <a:prstGeom prst="rect">
            <a:avLst/>
          </a:prstGeom>
        </p:spPr>
        <p:txBody>
          <a:bodyPr/>
          <a:lstStyle>
            <a:lvl1pPr>
              <a:defRPr sz="1600">
                <a:solidFill>
                  <a:schemeClr val="tx1"/>
                </a:solidFill>
                <a:latin typeface="Proxima Nova Semibold" panose="02000506030000020004" pitchFamily="50" charset="0"/>
              </a:defRPr>
            </a:lvl1pPr>
          </a:lstStyle>
          <a:p>
            <a:endParaRPr lang="en-US"/>
          </a:p>
        </p:txBody>
      </p:sp>
      <p:sp>
        <p:nvSpPr>
          <p:cNvPr id="6" name="Content Placeholder 8">
            <a:extLst>
              <a:ext uri="{FF2B5EF4-FFF2-40B4-BE49-F238E27FC236}">
                <a16:creationId xmlns:a16="http://schemas.microsoft.com/office/drawing/2014/main" id="{EA3ACE14-018B-4E68-9CA0-EAA4E9A1612F}"/>
              </a:ext>
            </a:extLst>
          </p:cNvPr>
          <p:cNvSpPr>
            <a:spLocks noGrp="1"/>
          </p:cNvSpPr>
          <p:nvPr>
            <p:ph sz="quarter" idx="4"/>
          </p:nvPr>
        </p:nvSpPr>
        <p:spPr>
          <a:xfrm>
            <a:off x="4790001" y="2055357"/>
            <a:ext cx="3727383" cy="2537813"/>
          </a:xfrm>
          <a:prstGeom prst="rect">
            <a:avLst/>
          </a:prstGeom>
        </p:spPr>
        <p:txBody>
          <a:bodyPr/>
          <a:lstStyle>
            <a:lvl1pPr>
              <a:defRPr>
                <a:solidFill>
                  <a:schemeClr val="tx1"/>
                </a:solidFill>
                <a:latin typeface="Proxima Nova Light" panose="02000506030000020004" pitchFamily="50" charset="0"/>
                <a:cs typeface="Gotham Light" pitchFamily="50" charset="0"/>
              </a:defRPr>
            </a:lvl1pPr>
          </a:lstStyle>
          <a:p>
            <a:endParaRPr lang="en-US"/>
          </a:p>
        </p:txBody>
      </p:sp>
      <p:sp>
        <p:nvSpPr>
          <p:cNvPr id="7" name="Google Shape;47;p8">
            <a:extLst>
              <a:ext uri="{FF2B5EF4-FFF2-40B4-BE49-F238E27FC236}">
                <a16:creationId xmlns:a16="http://schemas.microsoft.com/office/drawing/2014/main" id="{AD827972-47CE-492D-B8A6-3828F719EE7D}"/>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91443"/>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9B51-D250-4098-9495-6A063CB2473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4" name="Content Placeholder 6">
            <a:extLst>
              <a:ext uri="{FF2B5EF4-FFF2-40B4-BE49-F238E27FC236}">
                <a16:creationId xmlns:a16="http://schemas.microsoft.com/office/drawing/2014/main" id="{8A448B6C-5F84-4350-897B-C5771981D83F}"/>
              </a:ext>
            </a:extLst>
          </p:cNvPr>
          <p:cNvSpPr>
            <a:spLocks noGrp="1"/>
          </p:cNvSpPr>
          <p:nvPr>
            <p:ph sz="half" idx="2"/>
          </p:nvPr>
        </p:nvSpPr>
        <p:spPr>
          <a:xfrm>
            <a:off x="691199" y="1515292"/>
            <a:ext cx="7761600" cy="3077880"/>
          </a:xfrm>
          <a:prstGeom prst="rect">
            <a:avLst/>
          </a:prstGeom>
        </p:spPr>
        <p:txBody>
          <a:bodyPr/>
          <a:lstStyle>
            <a:lvl1pPr>
              <a:defRPr>
                <a:solidFill>
                  <a:schemeClr val="tx1"/>
                </a:solidFill>
                <a:latin typeface="Proxima Nova Light" panose="02000506030000020004" pitchFamily="50" charset="0"/>
                <a:cs typeface="Gotham Light" pitchFamily="50" charset="0"/>
              </a:defRPr>
            </a:lvl1pPr>
          </a:lstStyle>
          <a:p>
            <a:endParaRPr lang="en-US"/>
          </a:p>
        </p:txBody>
      </p:sp>
      <p:sp>
        <p:nvSpPr>
          <p:cNvPr id="7" name="Google Shape;47;p8">
            <a:extLst>
              <a:ext uri="{FF2B5EF4-FFF2-40B4-BE49-F238E27FC236}">
                <a16:creationId xmlns:a16="http://schemas.microsoft.com/office/drawing/2014/main" id="{AD827972-47CE-492D-B8A6-3828F719EE7D}"/>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590178"/>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reserve="1" userDrawn="1">
  <p:cSld name="Blank">
    <p:bg>
      <p:bgPr>
        <a:solidFill>
          <a:schemeClr val="accent1"/>
        </a:solidFill>
        <a:effectLst/>
      </p:bgPr>
    </p:bg>
    <p:spTree>
      <p:nvGrpSpPr>
        <p:cNvPr id="1" name="Shape 55"/>
        <p:cNvGrpSpPr/>
        <p:nvPr/>
      </p:nvGrpSpPr>
      <p:grpSpPr>
        <a:xfrm>
          <a:off x="0" y="0"/>
          <a:ext cx="0" cy="0"/>
          <a:chOff x="0" y="0"/>
          <a:chExt cx="0" cy="0"/>
        </a:xfrm>
      </p:grpSpPr>
      <p:pic>
        <p:nvPicPr>
          <p:cNvPr id="4" name="Picture 3" descr="A picture containing screenshot, graphics, graphic design, design&#10;&#10;Description automatically generated">
            <a:extLst>
              <a:ext uri="{FF2B5EF4-FFF2-40B4-BE49-F238E27FC236}">
                <a16:creationId xmlns:a16="http://schemas.microsoft.com/office/drawing/2014/main" id="{83A3E625-9311-A016-C814-28F024ED1E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Google Shape;19;p4">
            <a:extLst>
              <a:ext uri="{FF2B5EF4-FFF2-40B4-BE49-F238E27FC236}">
                <a16:creationId xmlns:a16="http://schemas.microsoft.com/office/drawing/2014/main" id="{E719FAE5-CFA8-4CE9-8004-60FB60C183C6}"/>
              </a:ext>
            </a:extLst>
          </p:cNvPr>
          <p:cNvSpPr txBox="1">
            <a:spLocks noGrp="1"/>
          </p:cNvSpPr>
          <p:nvPr>
            <p:ph type="body" idx="10"/>
          </p:nvPr>
        </p:nvSpPr>
        <p:spPr>
          <a:xfrm>
            <a:off x="1059953" y="1696106"/>
            <a:ext cx="7024085" cy="1751288"/>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None/>
              <a:defRPr sz="4800" b="1" i="0" baseline="0">
                <a:solidFill>
                  <a:schemeClr val="bg1"/>
                </a:solidFill>
                <a:latin typeface="Proxima Nova Extra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180491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descr="A picture containing diagram, font, graphics, design&#10;&#10;Description automatically generated">
            <a:extLst>
              <a:ext uri="{FF2B5EF4-FFF2-40B4-BE49-F238E27FC236}">
                <a16:creationId xmlns:a16="http://schemas.microsoft.com/office/drawing/2014/main" id="{72390BCE-CC01-D1F8-F378-8B03578A62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C169B51-D250-4098-9495-6A063CB2473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Text Placeholder 5">
            <a:extLst>
              <a:ext uri="{FF2B5EF4-FFF2-40B4-BE49-F238E27FC236}">
                <a16:creationId xmlns:a16="http://schemas.microsoft.com/office/drawing/2014/main" id="{F0819DA8-04C4-4F12-9F5E-1A12D0516BD1}"/>
              </a:ext>
            </a:extLst>
          </p:cNvPr>
          <p:cNvSpPr>
            <a:spLocks noGrp="1"/>
          </p:cNvSpPr>
          <p:nvPr>
            <p:ph type="body" idx="1"/>
          </p:nvPr>
        </p:nvSpPr>
        <p:spPr>
          <a:xfrm>
            <a:off x="691199" y="1561732"/>
            <a:ext cx="5604670" cy="493626"/>
          </a:xfrm>
          <a:prstGeom prst="rect">
            <a:avLst/>
          </a:prstGeom>
        </p:spPr>
        <p:txBody>
          <a:bodyPr/>
          <a:lstStyle>
            <a:lvl1pPr>
              <a:defRPr sz="1600">
                <a:solidFill>
                  <a:schemeClr val="tx1"/>
                </a:solidFill>
                <a:latin typeface="Proxima Nova Semibold" panose="02000506030000020004" pitchFamily="50" charset="0"/>
              </a:defRPr>
            </a:lvl1pPr>
          </a:lstStyle>
          <a:p>
            <a:endParaRPr lang="en-US"/>
          </a:p>
        </p:txBody>
      </p:sp>
      <p:sp>
        <p:nvSpPr>
          <p:cNvPr id="4" name="Content Placeholder 6">
            <a:extLst>
              <a:ext uri="{FF2B5EF4-FFF2-40B4-BE49-F238E27FC236}">
                <a16:creationId xmlns:a16="http://schemas.microsoft.com/office/drawing/2014/main" id="{8A448B6C-5F84-4350-897B-C5771981D83F}"/>
              </a:ext>
            </a:extLst>
          </p:cNvPr>
          <p:cNvSpPr>
            <a:spLocks noGrp="1"/>
          </p:cNvSpPr>
          <p:nvPr>
            <p:ph sz="half" idx="2"/>
          </p:nvPr>
        </p:nvSpPr>
        <p:spPr>
          <a:xfrm>
            <a:off x="691199" y="2055358"/>
            <a:ext cx="5604670" cy="2537813"/>
          </a:xfrm>
          <a:prstGeom prst="rect">
            <a:avLst/>
          </a:prstGeom>
        </p:spPr>
        <p:txBody>
          <a:bodyPr/>
          <a:lstStyle>
            <a:lvl1pPr>
              <a:defRPr>
                <a:solidFill>
                  <a:srgbClr val="747679"/>
                </a:solidFill>
                <a:latin typeface="Proxima Nova Light" panose="02000506030000020004" pitchFamily="50" charset="0"/>
                <a:cs typeface="Gotham Light" pitchFamily="50" charset="0"/>
              </a:defRPr>
            </a:lvl1pPr>
          </a:lstStyle>
          <a:p>
            <a:endParaRPr lang="en-US"/>
          </a:p>
        </p:txBody>
      </p:sp>
      <p:sp>
        <p:nvSpPr>
          <p:cNvPr id="7" name="Google Shape;47;p8">
            <a:extLst>
              <a:ext uri="{FF2B5EF4-FFF2-40B4-BE49-F238E27FC236}">
                <a16:creationId xmlns:a16="http://schemas.microsoft.com/office/drawing/2014/main" id="{AD827972-47CE-492D-B8A6-3828F719EE7D}"/>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614041"/>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3" name="Google Shape;19;p4">
            <a:extLst>
              <a:ext uri="{FF2B5EF4-FFF2-40B4-BE49-F238E27FC236}">
                <a16:creationId xmlns:a16="http://schemas.microsoft.com/office/drawing/2014/main" id="{CF0A1558-F30B-49D1-959B-B433C7FFA5AB}"/>
              </a:ext>
            </a:extLst>
          </p:cNvPr>
          <p:cNvSpPr txBox="1">
            <a:spLocks noGrp="1"/>
          </p:cNvSpPr>
          <p:nvPr>
            <p:ph type="body" idx="10"/>
          </p:nvPr>
        </p:nvSpPr>
        <p:spPr>
          <a:xfrm>
            <a:off x="1059953" y="1696106"/>
            <a:ext cx="7024085" cy="1751288"/>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None/>
              <a:defRPr sz="4800" b="1" i="0" baseline="0">
                <a:solidFill>
                  <a:schemeClr val="tx1"/>
                </a:solidFill>
                <a:latin typeface="Proxima Nova Extra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pic>
        <p:nvPicPr>
          <p:cNvPr id="4" name="Picture 3" descr="A picture containing screenshot, design, pattern&#10;&#10;Description automatically generated">
            <a:extLst>
              <a:ext uri="{FF2B5EF4-FFF2-40B4-BE49-F238E27FC236}">
                <a16:creationId xmlns:a16="http://schemas.microsoft.com/office/drawing/2014/main" id="{C8AA689A-DBEB-ED72-FE96-998BD0370A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339525"/>
            <a:ext cx="1916949" cy="803975"/>
          </a:xfrm>
          <a:prstGeom prst="rect">
            <a:avLst/>
          </a:prstGeom>
        </p:spPr>
      </p:pic>
    </p:spTree>
    <p:extLst>
      <p:ext uri="{BB962C8B-B14F-4D97-AF65-F5344CB8AC3E}">
        <p14:creationId xmlns:p14="http://schemas.microsoft.com/office/powerpoint/2010/main" val="60887620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lank - White">
    <p:spTree>
      <p:nvGrpSpPr>
        <p:cNvPr id="1" name=""/>
        <p:cNvGrpSpPr/>
        <p:nvPr/>
      </p:nvGrpSpPr>
      <p:grpSpPr>
        <a:xfrm>
          <a:off x="0" y="0"/>
          <a:ext cx="0" cy="0"/>
          <a:chOff x="0" y="0"/>
          <a:chExt cx="0" cy="0"/>
        </a:xfrm>
      </p:grpSpPr>
      <p:sp>
        <p:nvSpPr>
          <p:cNvPr id="4" name="Google Shape;56;p10">
            <a:extLst>
              <a:ext uri="{FF2B5EF4-FFF2-40B4-BE49-F238E27FC236}">
                <a16:creationId xmlns:a16="http://schemas.microsoft.com/office/drawing/2014/main" id="{3664D263-DDF5-45E5-BB90-F512B45ACAA6}"/>
              </a:ext>
            </a:extLst>
          </p:cNvPr>
          <p:cNvSpPr/>
          <p:nvPr userDrawn="1"/>
        </p:nvSpPr>
        <p:spPr>
          <a:xfrm>
            <a:off x="-4" y="5040225"/>
            <a:ext cx="9144000" cy="1032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56316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p>
            <a:r>
              <a:rPr lang="en-US"/>
              <a:t>Click to edit Master title style</a:t>
            </a:r>
          </a:p>
        </p:txBody>
      </p:sp>
      <p:sp>
        <p:nvSpPr>
          <p:cNvPr id="3" name="Google Shape;47;p8">
            <a:extLst>
              <a:ext uri="{FF2B5EF4-FFF2-40B4-BE49-F238E27FC236}">
                <a16:creationId xmlns:a16="http://schemas.microsoft.com/office/drawing/2014/main" id="{BD968451-F76B-45ED-9426-7A61D4526F52}"/>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82647859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9B51-D250-4098-9495-6A063CB24736}"/>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0819DA8-04C4-4F12-9F5E-1A12D0516BD1}"/>
              </a:ext>
            </a:extLst>
          </p:cNvPr>
          <p:cNvSpPr>
            <a:spLocks noGrp="1"/>
          </p:cNvSpPr>
          <p:nvPr>
            <p:ph type="body" idx="1"/>
          </p:nvPr>
        </p:nvSpPr>
        <p:spPr>
          <a:xfrm>
            <a:off x="691199" y="1561732"/>
            <a:ext cx="3709117" cy="493626"/>
          </a:xfrm>
          <a:prstGeom prst="rect">
            <a:avLst/>
          </a:prstGeom>
        </p:spPr>
        <p:txBody>
          <a:bodyPr/>
          <a:lstStyle>
            <a:lvl1pPr>
              <a:defRPr>
                <a:solidFill>
                  <a:schemeClr val="tx1"/>
                </a:solidFill>
              </a:defRPr>
            </a:lvl1pPr>
          </a:lstStyle>
          <a:p>
            <a:endParaRPr lang="en-US"/>
          </a:p>
        </p:txBody>
      </p:sp>
      <p:sp>
        <p:nvSpPr>
          <p:cNvPr id="4" name="Content Placeholder 6">
            <a:extLst>
              <a:ext uri="{FF2B5EF4-FFF2-40B4-BE49-F238E27FC236}">
                <a16:creationId xmlns:a16="http://schemas.microsoft.com/office/drawing/2014/main" id="{8A448B6C-5F84-4350-897B-C5771981D83F}"/>
              </a:ext>
            </a:extLst>
          </p:cNvPr>
          <p:cNvSpPr>
            <a:spLocks noGrp="1"/>
          </p:cNvSpPr>
          <p:nvPr>
            <p:ph sz="half" idx="2"/>
          </p:nvPr>
        </p:nvSpPr>
        <p:spPr>
          <a:xfrm>
            <a:off x="691199" y="2055358"/>
            <a:ext cx="3709117" cy="2537813"/>
          </a:xfrm>
          <a:prstGeom prst="rect">
            <a:avLst/>
          </a:prstGeom>
        </p:spPr>
        <p:txBody>
          <a:bodyPr/>
          <a:lstStyle>
            <a:lvl1pPr>
              <a:defRPr>
                <a:solidFill>
                  <a:schemeClr val="tx1"/>
                </a:solidFill>
              </a:defRPr>
            </a:lvl1pPr>
          </a:lstStyle>
          <a:p>
            <a:endParaRPr lang="en-US"/>
          </a:p>
        </p:txBody>
      </p:sp>
      <p:sp>
        <p:nvSpPr>
          <p:cNvPr id="5" name="Text Placeholder 7">
            <a:extLst>
              <a:ext uri="{FF2B5EF4-FFF2-40B4-BE49-F238E27FC236}">
                <a16:creationId xmlns:a16="http://schemas.microsoft.com/office/drawing/2014/main" id="{6C65687B-F2F8-4725-AB38-1443C1EE6035}"/>
              </a:ext>
            </a:extLst>
          </p:cNvPr>
          <p:cNvSpPr>
            <a:spLocks noGrp="1"/>
          </p:cNvSpPr>
          <p:nvPr>
            <p:ph type="body" sz="quarter" idx="3"/>
          </p:nvPr>
        </p:nvSpPr>
        <p:spPr>
          <a:xfrm>
            <a:off x="4790001" y="1561732"/>
            <a:ext cx="3727383" cy="493626"/>
          </a:xfrm>
          <a:prstGeom prst="rect">
            <a:avLst/>
          </a:prstGeom>
        </p:spPr>
        <p:txBody>
          <a:bodyPr/>
          <a:lstStyle>
            <a:lvl1pPr>
              <a:defRPr>
                <a:solidFill>
                  <a:schemeClr val="tx1"/>
                </a:solidFill>
              </a:defRPr>
            </a:lvl1pPr>
          </a:lstStyle>
          <a:p>
            <a:endParaRPr lang="en-US"/>
          </a:p>
        </p:txBody>
      </p:sp>
      <p:sp>
        <p:nvSpPr>
          <p:cNvPr id="6" name="Content Placeholder 8">
            <a:extLst>
              <a:ext uri="{FF2B5EF4-FFF2-40B4-BE49-F238E27FC236}">
                <a16:creationId xmlns:a16="http://schemas.microsoft.com/office/drawing/2014/main" id="{EA3ACE14-018B-4E68-9CA0-EAA4E9A1612F}"/>
              </a:ext>
            </a:extLst>
          </p:cNvPr>
          <p:cNvSpPr>
            <a:spLocks noGrp="1"/>
          </p:cNvSpPr>
          <p:nvPr>
            <p:ph sz="quarter" idx="4"/>
          </p:nvPr>
        </p:nvSpPr>
        <p:spPr>
          <a:xfrm>
            <a:off x="4790001" y="2055357"/>
            <a:ext cx="3727383" cy="2537813"/>
          </a:xfrm>
          <a:prstGeom prst="rect">
            <a:avLst/>
          </a:prstGeom>
        </p:spPr>
        <p:txBody>
          <a:bodyPr/>
          <a:lstStyle>
            <a:lvl1pPr>
              <a:defRPr>
                <a:solidFill>
                  <a:schemeClr val="tx1"/>
                </a:solidFill>
              </a:defRPr>
            </a:lvl1pPr>
          </a:lstStyle>
          <a:p>
            <a:endParaRPr lang="en-US"/>
          </a:p>
        </p:txBody>
      </p:sp>
      <p:sp>
        <p:nvSpPr>
          <p:cNvPr id="7" name="Google Shape;47;p8">
            <a:extLst>
              <a:ext uri="{FF2B5EF4-FFF2-40B4-BE49-F238E27FC236}">
                <a16:creationId xmlns:a16="http://schemas.microsoft.com/office/drawing/2014/main" id="{AD827972-47CE-492D-B8A6-3828F719EE7D}"/>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21142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4" name="Google Shape;56;p10">
            <a:extLst>
              <a:ext uri="{FF2B5EF4-FFF2-40B4-BE49-F238E27FC236}">
                <a16:creationId xmlns:a16="http://schemas.microsoft.com/office/drawing/2014/main" id="{3664D263-DDF5-45E5-BB90-F512B45ACAA6}"/>
              </a:ext>
            </a:extLst>
          </p:cNvPr>
          <p:cNvSpPr/>
          <p:nvPr userDrawn="1"/>
        </p:nvSpPr>
        <p:spPr>
          <a:xfrm>
            <a:off x="-4" y="5040225"/>
            <a:ext cx="9144000" cy="1032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224065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106F-A246-2E48-9544-E8146AB80CF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3229C53-2CA9-764A-93AB-ECAD546B01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66C782C-8745-7347-B6AC-4D8772289B98}"/>
              </a:ext>
            </a:extLst>
          </p:cNvPr>
          <p:cNvSpPr>
            <a:spLocks noGrp="1"/>
          </p:cNvSpPr>
          <p:nvPr>
            <p:ph type="dt" sz="half" idx="10"/>
          </p:nvPr>
        </p:nvSpPr>
        <p:spPr/>
        <p:txBody>
          <a:bodyPr/>
          <a:lstStyle/>
          <a:p>
            <a:fld id="{37A2730A-859E-B540-ADF3-E97069AD1FDB}" type="datetimeFigureOut">
              <a:rPr lang="en-US" smtClean="0"/>
              <a:t>8/26/2025</a:t>
            </a:fld>
            <a:endParaRPr lang="en-US"/>
          </a:p>
        </p:txBody>
      </p:sp>
      <p:sp>
        <p:nvSpPr>
          <p:cNvPr id="5" name="Footer Placeholder 4">
            <a:extLst>
              <a:ext uri="{FF2B5EF4-FFF2-40B4-BE49-F238E27FC236}">
                <a16:creationId xmlns:a16="http://schemas.microsoft.com/office/drawing/2014/main" id="{0A1CFD0D-118D-4441-A91C-1B836A28A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B8388-0632-6942-96AC-2D619404EDCE}"/>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46626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1369219"/>
            <a:ext cx="3886200" cy="3263504"/>
          </a:xfrm>
          <a:prstGeom prst="rect">
            <a:avLst/>
          </a:prstGeom>
        </p:spPr>
        <p:txBody>
          <a:bodyPr/>
          <a:lstStyle>
            <a:lvl1pPr>
              <a:defRPr sz="1800"/>
            </a:lvl1pPr>
            <a:lvl2pPr>
              <a:defRPr sz="1650"/>
            </a:lvl2pPr>
          </a:lstStyle>
          <a:p>
            <a:pPr lvl="0"/>
            <a:r>
              <a:rPr lang="en-US"/>
              <a:t>Click to Edit Body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29150" y="1369219"/>
            <a:ext cx="3886200" cy="3263504"/>
          </a:xfrm>
          <a:prstGeom prst="rect">
            <a:avLst/>
          </a:prstGeom>
        </p:spPr>
        <p:txBody>
          <a:bodyPr/>
          <a:lstStyle>
            <a:lvl1pPr>
              <a:defRPr sz="1800"/>
            </a:lvl1pPr>
            <a:lvl2pPr>
              <a:defRPr sz="1650"/>
            </a:lvl2pPr>
          </a:lstStyle>
          <a:p>
            <a:pPr lvl="0"/>
            <a:r>
              <a:rPr lang="en-US"/>
              <a:t>Click to Edit Body Text</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a:xfrm>
            <a:off x="628650" y="273844"/>
            <a:ext cx="7886700" cy="994172"/>
          </a:xfrm>
          <a:prstGeom prst="rect">
            <a:avLst/>
          </a:prstGeom>
        </p:spPr>
        <p:txBody>
          <a:bodyPr>
            <a:normAutofit/>
          </a:bodyPr>
          <a:lstStyle>
            <a:lvl1pPr>
              <a:defRPr sz="2400">
                <a:solidFill>
                  <a:srgbClr val="41A0D1"/>
                </a:solidFill>
              </a:defRPr>
            </a:lvl1pPr>
          </a:lstStyle>
          <a:p>
            <a:r>
              <a:rPr lang="en-US"/>
              <a:t>Click to Edit Title</a:t>
            </a:r>
          </a:p>
        </p:txBody>
      </p:sp>
      <p:pic>
        <p:nvPicPr>
          <p:cNvPr id="9" name="Picture 8">
            <a:extLst>
              <a:ext uri="{FF2B5EF4-FFF2-40B4-BE49-F238E27FC236}">
                <a16:creationId xmlns:a16="http://schemas.microsoft.com/office/drawing/2014/main" id="{DEDF059C-B042-4B30-BB41-7504BF29D3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11" y="4755328"/>
            <a:ext cx="2621008" cy="334406"/>
          </a:xfrm>
          <a:prstGeom prst="rect">
            <a:avLst/>
          </a:prstGeom>
        </p:spPr>
      </p:pic>
    </p:spTree>
    <p:extLst>
      <p:ext uri="{BB962C8B-B14F-4D97-AF65-F5344CB8AC3E}">
        <p14:creationId xmlns:p14="http://schemas.microsoft.com/office/powerpoint/2010/main" val="378869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7" name="Group 6">
            <a:extLst>
              <a:ext uri="{FF2B5EF4-FFF2-40B4-BE49-F238E27FC236}">
                <a16:creationId xmlns:a16="http://schemas.microsoft.com/office/drawing/2014/main" id="{8311A338-7928-5904-8262-96084F85E28E}"/>
              </a:ext>
            </a:extLst>
          </p:cNvPr>
          <p:cNvGrpSpPr/>
          <p:nvPr userDrawn="1"/>
        </p:nvGrpSpPr>
        <p:grpSpPr>
          <a:xfrm>
            <a:off x="0" y="0"/>
            <a:ext cx="9144000" cy="5143500"/>
            <a:chOff x="0" y="0"/>
            <a:chExt cx="9144000" cy="5143500"/>
          </a:xfrm>
        </p:grpSpPr>
        <p:pic>
          <p:nvPicPr>
            <p:cNvPr id="3" name="Picture 2" descr="A picture containing screenshot, aqua, graphics, blue&#10;&#10;Description automatically generated">
              <a:extLst>
                <a:ext uri="{FF2B5EF4-FFF2-40B4-BE49-F238E27FC236}">
                  <a16:creationId xmlns:a16="http://schemas.microsoft.com/office/drawing/2014/main" id="{A95F69DC-EFD6-7000-8BE1-50F07AFA2A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descr="A picture containing screenshot, aqua, graphics, blue&#10;&#10;Description automatically generated">
              <a:extLst>
                <a:ext uri="{FF2B5EF4-FFF2-40B4-BE49-F238E27FC236}">
                  <a16:creationId xmlns:a16="http://schemas.microsoft.com/office/drawing/2014/main" id="{B61CE33C-1FF6-2DD8-6D2C-C21FDC33F8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5677"/>
              <a:ext cx="2570813" cy="751288"/>
            </a:xfrm>
            <a:prstGeom prst="rect">
              <a:avLst/>
            </a:prstGeom>
          </p:spPr>
        </p:pic>
      </p:grpSp>
      <p:sp>
        <p:nvSpPr>
          <p:cNvPr id="10" name="Google Shape;10;p2"/>
          <p:cNvSpPr txBox="1">
            <a:spLocks noGrp="1"/>
          </p:cNvSpPr>
          <p:nvPr>
            <p:ph type="ctrTitle"/>
          </p:nvPr>
        </p:nvSpPr>
        <p:spPr>
          <a:xfrm>
            <a:off x="686254" y="1914369"/>
            <a:ext cx="7771492" cy="18042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0" baseline="0">
                <a:solidFill>
                  <a:schemeClr val="bg1"/>
                </a:solidFill>
                <a:latin typeface="Proxima Nova Semibold" panose="02000506030000020004" pitchFamily="50" charset="0"/>
              </a:defRPr>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pic>
        <p:nvPicPr>
          <p:cNvPr id="6" name="Picture 5" descr="Text, logo&#10;&#10;Description automatically generated">
            <a:extLst>
              <a:ext uri="{FF2B5EF4-FFF2-40B4-BE49-F238E27FC236}">
                <a16:creationId xmlns:a16="http://schemas.microsoft.com/office/drawing/2014/main" id="{D89F9D50-0CE5-44E6-AE42-93A1B9F56C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44222" y="777466"/>
            <a:ext cx="5455556" cy="924711"/>
          </a:xfrm>
          <a:prstGeom prst="rect">
            <a:avLst/>
          </a:prstGeom>
        </p:spPr>
      </p:pic>
    </p:spTree>
    <p:extLst>
      <p:ext uri="{BB962C8B-B14F-4D97-AF65-F5344CB8AC3E}">
        <p14:creationId xmlns:p14="http://schemas.microsoft.com/office/powerpoint/2010/main" val="77809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pic>
        <p:nvPicPr>
          <p:cNvPr id="9" name="Picture 8" descr="Logo&#10;&#10;Description automatically generated">
            <a:extLst>
              <a:ext uri="{FF2B5EF4-FFF2-40B4-BE49-F238E27FC236}">
                <a16:creationId xmlns:a16="http://schemas.microsoft.com/office/drawing/2014/main" id="{B864EE0E-325F-47D6-BECA-0C03A54301EE}"/>
              </a:ext>
            </a:extLst>
          </p:cNvPr>
          <p:cNvPicPr>
            <a:picLocks noChangeAspect="1"/>
          </p:cNvPicPr>
          <p:nvPr userDrawn="1"/>
        </p:nvPicPr>
        <p:blipFill>
          <a:blip r:embed="rId11"/>
          <a:stretch>
            <a:fillRect/>
          </a:stretch>
        </p:blipFill>
        <p:spPr>
          <a:xfrm>
            <a:off x="206945" y="4830852"/>
            <a:ext cx="968510" cy="164162"/>
          </a:xfrm>
          <a:prstGeom prst="rect">
            <a:avLst/>
          </a:prstGeom>
        </p:spPr>
      </p:pic>
    </p:spTree>
    <p:extLst>
      <p:ext uri="{BB962C8B-B14F-4D97-AF65-F5344CB8AC3E}">
        <p14:creationId xmlns:p14="http://schemas.microsoft.com/office/powerpoint/2010/main" val="3601275940"/>
      </p:ext>
    </p:extLst>
  </p:cSld>
  <p:clrMap bg1="lt1" tx1="dk1" bg2="dk2" tx2="lt2" accent1="accent1" accent2="accent2" accent3="accent3" accent4="accent4" accent5="accent5" accent6="accent6" hlink="hlink" folHlink="folHlink"/>
  <p:sldLayoutIdLst>
    <p:sldLayoutId id="2147483693" r:id="rId1"/>
    <p:sldLayoutId id="2147483695" r:id="rId2"/>
    <p:sldLayoutId id="2147483696" r:id="rId3"/>
    <p:sldLayoutId id="2147483697" r:id="rId4"/>
    <p:sldLayoutId id="2147483698" r:id="rId5"/>
    <p:sldLayoutId id="2147483721" r:id="rId6"/>
    <p:sldLayoutId id="2147483703" r:id="rId7"/>
    <p:sldLayoutId id="2147483734" r:id="rId8"/>
    <p:sldLayoutId id="2147483735"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baseline="0">
          <a:solidFill>
            <a:srgbClr val="000000"/>
          </a:solidFill>
          <a:latin typeface="Gotham" panose="0200050405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pic>
        <p:nvPicPr>
          <p:cNvPr id="9" name="Picture 8" descr="Logo&#10;&#10;Description automatically generated">
            <a:extLst>
              <a:ext uri="{FF2B5EF4-FFF2-40B4-BE49-F238E27FC236}">
                <a16:creationId xmlns:a16="http://schemas.microsoft.com/office/drawing/2014/main" id="{B864EE0E-325F-47D6-BECA-0C03A54301EE}"/>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06945" y="4830852"/>
            <a:ext cx="968510" cy="164162"/>
          </a:xfrm>
          <a:prstGeom prst="rect">
            <a:avLst/>
          </a:prstGeom>
        </p:spPr>
      </p:pic>
    </p:spTree>
    <p:extLst>
      <p:ext uri="{BB962C8B-B14F-4D97-AF65-F5344CB8AC3E}">
        <p14:creationId xmlns:p14="http://schemas.microsoft.com/office/powerpoint/2010/main" val="1080221473"/>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baseline="0">
          <a:solidFill>
            <a:srgbClr val="000000"/>
          </a:solidFill>
          <a:latin typeface="Gotham" panose="0200050405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hyperlink" Target="https://info.apertureed.com/en/hc/dessa-student-self-report-student-registration"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13.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7.png"/><Relationship Id="rId2" Type="http://schemas.openxmlformats.org/officeDocument/2006/relationships/slideLayout" Target="../slideLayouts/slideLayout23.xml"/><Relationship Id="rId1" Type="http://schemas.openxmlformats.org/officeDocument/2006/relationships/tags" Target="../tags/tag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1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xml"/><Relationship Id="rId7" Type="http://schemas.openxmlformats.org/officeDocument/2006/relationships/image" Target="../media/image32.svg"/><Relationship Id="rId2" Type="http://schemas.openxmlformats.org/officeDocument/2006/relationships/slideLayout" Target="../slideLayouts/slideLayout21.xml"/><Relationship Id="rId1" Type="http://schemas.openxmlformats.org/officeDocument/2006/relationships/tags" Target="../tags/tag3.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4.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www.youtube.com/embed/EWt1YMYDLLs?feature=oembed" TargetMode="External"/><Relationship Id="rId1" Type="http://schemas.openxmlformats.org/officeDocument/2006/relationships/tags" Target="../tags/tag5.xml"/><Relationship Id="rId5" Type="http://schemas.openxmlformats.org/officeDocument/2006/relationships/image" Target="../media/image3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6.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2.sv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1.png"/><Relationship Id="rId5" Type="http://schemas.openxmlformats.org/officeDocument/2006/relationships/hyperlink" Target="https://info.apertureed.com/en/hc/dessa-student-self-report-student-registration" TargetMode="External"/><Relationship Id="rId4" Type="http://schemas.openxmlformats.org/officeDocument/2006/relationships/hyperlink" Target="https://student.apertureed.com/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745479" y="2507814"/>
            <a:ext cx="7719241" cy="1804200"/>
          </a:xfrm>
          <a:prstGeom prst="rect">
            <a:avLst/>
          </a:prstGeom>
        </p:spPr>
        <p:txBody>
          <a:bodyPr spcFirstLastPara="1" wrap="square" lIns="91425" tIns="91425" rIns="91425" bIns="91425" anchor="b" anchorCtr="0">
            <a:noAutofit/>
          </a:bodyPr>
          <a:lstStyle/>
          <a:p>
            <a:r>
              <a:rPr lang="en" b="1">
                <a:latin typeface="Gotham "/>
                <a:cs typeface="Times New Roman" panose="02020603050405020304" pitchFamily="18" charset="0"/>
              </a:rPr>
              <a:t>Getting Started with the DESSA Student Self-Report (SSR) </a:t>
            </a:r>
            <a:endParaRPr lang="en" sz="7200" b="1">
              <a:latin typeface="Gotham "/>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CF12FA6-A4E1-BB7F-4C2C-4F188C8AC2F5}"/>
              </a:ext>
            </a:extLst>
          </p:cNvPr>
          <p:cNvSpPr/>
          <p:nvPr/>
        </p:nvSpPr>
        <p:spPr>
          <a:xfrm>
            <a:off x="0" y="4847031"/>
            <a:ext cx="9144000" cy="29130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667EDE7-3133-5889-5FD1-DB0BE0CCA6FB}"/>
              </a:ext>
            </a:extLst>
          </p:cNvPr>
          <p:cNvCxnSpPr>
            <a:cxnSpLocks/>
          </p:cNvCxnSpPr>
          <p:nvPr/>
        </p:nvCxnSpPr>
        <p:spPr>
          <a:xfrm>
            <a:off x="0" y="1350050"/>
            <a:ext cx="9144000"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497C1239-5ACD-23D2-F2EE-9B29B4017518}"/>
              </a:ext>
            </a:extLst>
          </p:cNvPr>
          <p:cNvGrpSpPr/>
          <p:nvPr/>
        </p:nvGrpSpPr>
        <p:grpSpPr>
          <a:xfrm>
            <a:off x="1232033" y="52967"/>
            <a:ext cx="6679933" cy="1027156"/>
            <a:chOff x="-286361" y="131161"/>
            <a:chExt cx="8749553" cy="1027156"/>
          </a:xfrm>
        </p:grpSpPr>
        <p:sp>
          <p:nvSpPr>
            <p:cNvPr id="33" name="TextBox 32">
              <a:extLst>
                <a:ext uri="{FF2B5EF4-FFF2-40B4-BE49-F238E27FC236}">
                  <a16:creationId xmlns:a16="http://schemas.microsoft.com/office/drawing/2014/main" id="{2C36F734-F71B-1B40-7857-C439DE3CC040}"/>
                </a:ext>
              </a:extLst>
            </p:cNvPr>
            <p:cNvSpPr txBox="1"/>
            <p:nvPr/>
          </p:nvSpPr>
          <p:spPr>
            <a:xfrm>
              <a:off x="-286361" y="388876"/>
              <a:ext cx="8749553" cy="769441"/>
            </a:xfrm>
            <a:prstGeom prst="rect">
              <a:avLst/>
            </a:prstGeom>
            <a:noFill/>
          </p:spPr>
          <p:txBody>
            <a:bodyPr wrap="square" lIns="91440" tIns="45720" rIns="91440" bIns="45720" rtlCol="0" anchor="t">
              <a:spAutoFit/>
            </a:bodyPr>
            <a:lstStyle/>
            <a:p>
              <a:pPr algn="ctr"/>
              <a:r>
                <a:rPr lang="en-US" sz="2400" b="1" dirty="0">
                  <a:solidFill>
                    <a:schemeClr val="accent3"/>
                  </a:solidFill>
                  <a:latin typeface="+mj-lt"/>
                </a:rPr>
                <a:t> Log </a:t>
              </a:r>
              <a:r>
                <a:rPr lang="en-US" sz="2000" b="1" dirty="0">
                  <a:solidFill>
                    <a:schemeClr val="accent3"/>
                  </a:solidFill>
                  <a:latin typeface="+mj-lt"/>
                </a:rPr>
                <a:t>into your Student Portal- with </a:t>
              </a:r>
              <a:r>
                <a:rPr lang="en-US" sz="2000" b="1" dirty="0" err="1">
                  <a:solidFill>
                    <a:schemeClr val="accent3"/>
                  </a:solidFill>
                  <a:latin typeface="+mj-lt"/>
                </a:rPr>
                <a:t>ClassLink</a:t>
              </a:r>
              <a:r>
                <a:rPr lang="en-US" sz="2000" b="1" dirty="0">
                  <a:solidFill>
                    <a:schemeClr val="accent3"/>
                  </a:solidFill>
                  <a:latin typeface="+mj-lt"/>
                </a:rPr>
                <a:t> Single Sign On (SSO)</a:t>
              </a:r>
            </a:p>
          </p:txBody>
        </p:sp>
        <p:sp>
          <p:nvSpPr>
            <p:cNvPr id="38" name="TextBox 37">
              <a:extLst>
                <a:ext uri="{FF2B5EF4-FFF2-40B4-BE49-F238E27FC236}">
                  <a16:creationId xmlns:a16="http://schemas.microsoft.com/office/drawing/2014/main" id="{2A36172F-7782-72ED-04CA-0231649BB281}"/>
                </a:ext>
              </a:extLst>
            </p:cNvPr>
            <p:cNvSpPr txBox="1"/>
            <p:nvPr/>
          </p:nvSpPr>
          <p:spPr>
            <a:xfrm>
              <a:off x="7707326" y="131161"/>
              <a:ext cx="482728" cy="584775"/>
            </a:xfrm>
            <a:prstGeom prst="rect">
              <a:avLst/>
            </a:prstGeom>
            <a:noFill/>
          </p:spPr>
          <p:txBody>
            <a:bodyPr wrap="square" rtlCol="0">
              <a:spAutoFit/>
            </a:bodyPr>
            <a:lstStyle/>
            <a:p>
              <a:pPr algn="ctr"/>
              <a:endParaRPr lang="en-US" sz="3200">
                <a:solidFill>
                  <a:schemeClr val="tx2"/>
                </a:solidFill>
                <a:latin typeface="+mj-lt"/>
              </a:endParaRPr>
            </a:p>
          </p:txBody>
        </p:sp>
      </p:grpSp>
      <p:sp>
        <p:nvSpPr>
          <p:cNvPr id="5" name="Rectangle 4">
            <a:extLst>
              <a:ext uri="{FF2B5EF4-FFF2-40B4-BE49-F238E27FC236}">
                <a16:creationId xmlns:a16="http://schemas.microsoft.com/office/drawing/2014/main" id="{B273FE72-2FCC-0F29-5126-AEC4C09E8000}"/>
              </a:ext>
            </a:extLst>
          </p:cNvPr>
          <p:cNvSpPr/>
          <p:nvPr/>
        </p:nvSpPr>
        <p:spPr>
          <a:xfrm>
            <a:off x="131736" y="4719234"/>
            <a:ext cx="1549830" cy="289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628186C-AE9B-CC9B-A3CE-06654A8C5120}"/>
              </a:ext>
            </a:extLst>
          </p:cNvPr>
          <p:cNvSpPr txBox="1"/>
          <p:nvPr/>
        </p:nvSpPr>
        <p:spPr>
          <a:xfrm>
            <a:off x="1232033" y="2372923"/>
            <a:ext cx="6887636" cy="1323439"/>
          </a:xfrm>
          <a:prstGeom prst="rect">
            <a:avLst/>
          </a:prstGeom>
          <a:noFill/>
        </p:spPr>
        <p:txBody>
          <a:bodyPr wrap="square">
            <a:spAutoFit/>
          </a:bodyPr>
          <a:lstStyle/>
          <a:p>
            <a:pPr algn="l"/>
            <a:r>
              <a:rPr lang="en-US" sz="2000" dirty="0">
                <a:solidFill>
                  <a:schemeClr val="accent3"/>
                </a:solidFill>
                <a:effectLst/>
                <a:latin typeface="Helvetica Neue"/>
              </a:rPr>
              <a:t>From the </a:t>
            </a:r>
            <a:r>
              <a:rPr lang="en-US" sz="2000" dirty="0" err="1">
                <a:solidFill>
                  <a:schemeClr val="accent3"/>
                </a:solidFill>
                <a:effectLst/>
                <a:latin typeface="Helvetica Neue"/>
              </a:rPr>
              <a:t>ClassLink</a:t>
            </a:r>
            <a:r>
              <a:rPr lang="en-US" sz="2000" dirty="0">
                <a:solidFill>
                  <a:schemeClr val="accent3"/>
                </a:solidFill>
                <a:effectLst/>
                <a:latin typeface="Helvetica Neue"/>
              </a:rPr>
              <a:t> Launch Pad, you can select the DESSA Student App to be automatically logged in and taken directly to the DESSA Student Portal, ready to begin using the system.</a:t>
            </a:r>
            <a:endParaRPr lang="en-US" b="0" i="0" dirty="0">
              <a:solidFill>
                <a:schemeClr val="accent3"/>
              </a:solidFill>
              <a:effectLst/>
              <a:highlight>
                <a:srgbClr val="FFFFFF"/>
              </a:highlight>
              <a:latin typeface="Helvetica Neue"/>
            </a:endParaRPr>
          </a:p>
        </p:txBody>
      </p:sp>
      <p:sp>
        <p:nvSpPr>
          <p:cNvPr id="14" name="Rectangle 13">
            <a:extLst>
              <a:ext uri="{FF2B5EF4-FFF2-40B4-BE49-F238E27FC236}">
                <a16:creationId xmlns:a16="http://schemas.microsoft.com/office/drawing/2014/main" id="{9A8AB3C7-0125-AC7C-AA0C-C549972BCB86}"/>
              </a:ext>
            </a:extLst>
          </p:cNvPr>
          <p:cNvSpPr/>
          <p:nvPr/>
        </p:nvSpPr>
        <p:spPr>
          <a:xfrm>
            <a:off x="871369" y="2125142"/>
            <a:ext cx="7447058" cy="17906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826810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931F-FFB0-1562-7C20-49D6C3F0904E}"/>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23821297-7D67-90C5-F835-090F5FF114D8}"/>
              </a:ext>
            </a:extLst>
          </p:cNvPr>
          <p:cNvSpPr/>
          <p:nvPr/>
        </p:nvSpPr>
        <p:spPr>
          <a:xfrm>
            <a:off x="0" y="4847031"/>
            <a:ext cx="9144000" cy="29130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740EC41-162E-20D1-47D8-E37D90C95493}"/>
              </a:ext>
            </a:extLst>
          </p:cNvPr>
          <p:cNvCxnSpPr>
            <a:cxnSpLocks/>
          </p:cNvCxnSpPr>
          <p:nvPr/>
        </p:nvCxnSpPr>
        <p:spPr>
          <a:xfrm>
            <a:off x="0" y="1350050"/>
            <a:ext cx="9144000"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8CC61EC8-CAE9-DA49-12D9-750C26B724F0}"/>
              </a:ext>
            </a:extLst>
          </p:cNvPr>
          <p:cNvGrpSpPr/>
          <p:nvPr/>
        </p:nvGrpSpPr>
        <p:grpSpPr>
          <a:xfrm>
            <a:off x="1232033" y="52967"/>
            <a:ext cx="6679933" cy="1027156"/>
            <a:chOff x="-286361" y="131161"/>
            <a:chExt cx="8749553" cy="1027156"/>
          </a:xfrm>
        </p:grpSpPr>
        <p:sp>
          <p:nvSpPr>
            <p:cNvPr id="33" name="TextBox 32">
              <a:extLst>
                <a:ext uri="{FF2B5EF4-FFF2-40B4-BE49-F238E27FC236}">
                  <a16:creationId xmlns:a16="http://schemas.microsoft.com/office/drawing/2014/main" id="{27BA50A8-7AE7-1450-F3D3-8B94566FB633}"/>
                </a:ext>
              </a:extLst>
            </p:cNvPr>
            <p:cNvSpPr txBox="1"/>
            <p:nvPr/>
          </p:nvSpPr>
          <p:spPr>
            <a:xfrm>
              <a:off x="-286361" y="388876"/>
              <a:ext cx="8749553" cy="769441"/>
            </a:xfrm>
            <a:prstGeom prst="rect">
              <a:avLst/>
            </a:prstGeom>
            <a:noFill/>
          </p:spPr>
          <p:txBody>
            <a:bodyPr wrap="square" lIns="91440" tIns="45720" rIns="91440" bIns="45720" rtlCol="0" anchor="t">
              <a:spAutoFit/>
            </a:bodyPr>
            <a:lstStyle/>
            <a:p>
              <a:pPr algn="ctr"/>
              <a:r>
                <a:rPr lang="en-US" sz="2400" b="1" dirty="0">
                  <a:solidFill>
                    <a:schemeClr val="accent3"/>
                  </a:solidFill>
                  <a:latin typeface="+mj-lt"/>
                </a:rPr>
                <a:t> Log </a:t>
              </a:r>
              <a:r>
                <a:rPr lang="en-US" sz="2000" b="1" dirty="0">
                  <a:solidFill>
                    <a:schemeClr val="accent3"/>
                  </a:solidFill>
                  <a:latin typeface="+mj-lt"/>
                </a:rPr>
                <a:t>into your Student Portal- with Clever</a:t>
              </a:r>
            </a:p>
            <a:p>
              <a:pPr algn="ctr"/>
              <a:r>
                <a:rPr lang="en-US" sz="2000" b="1" dirty="0">
                  <a:solidFill>
                    <a:schemeClr val="accent3"/>
                  </a:solidFill>
                  <a:latin typeface="+mj-lt"/>
                </a:rPr>
                <a:t> Single Sign On (SSO)</a:t>
              </a:r>
            </a:p>
          </p:txBody>
        </p:sp>
        <p:sp>
          <p:nvSpPr>
            <p:cNvPr id="38" name="TextBox 37">
              <a:extLst>
                <a:ext uri="{FF2B5EF4-FFF2-40B4-BE49-F238E27FC236}">
                  <a16:creationId xmlns:a16="http://schemas.microsoft.com/office/drawing/2014/main" id="{8F346B75-8498-D79F-FE01-A0E8099FDD2E}"/>
                </a:ext>
              </a:extLst>
            </p:cNvPr>
            <p:cNvSpPr txBox="1"/>
            <p:nvPr/>
          </p:nvSpPr>
          <p:spPr>
            <a:xfrm>
              <a:off x="7707326" y="131161"/>
              <a:ext cx="482728" cy="584775"/>
            </a:xfrm>
            <a:prstGeom prst="rect">
              <a:avLst/>
            </a:prstGeom>
            <a:noFill/>
          </p:spPr>
          <p:txBody>
            <a:bodyPr wrap="square" rtlCol="0">
              <a:spAutoFit/>
            </a:bodyPr>
            <a:lstStyle/>
            <a:p>
              <a:pPr algn="ctr"/>
              <a:endParaRPr lang="en-US" sz="3200">
                <a:solidFill>
                  <a:schemeClr val="tx2"/>
                </a:solidFill>
                <a:latin typeface="+mj-lt"/>
              </a:endParaRPr>
            </a:p>
          </p:txBody>
        </p:sp>
      </p:grpSp>
      <p:sp>
        <p:nvSpPr>
          <p:cNvPr id="5" name="Rectangle 4">
            <a:extLst>
              <a:ext uri="{FF2B5EF4-FFF2-40B4-BE49-F238E27FC236}">
                <a16:creationId xmlns:a16="http://schemas.microsoft.com/office/drawing/2014/main" id="{1230B7B0-9C90-44D6-9062-E790DCE1705E}"/>
              </a:ext>
            </a:extLst>
          </p:cNvPr>
          <p:cNvSpPr/>
          <p:nvPr/>
        </p:nvSpPr>
        <p:spPr>
          <a:xfrm>
            <a:off x="131736" y="4719234"/>
            <a:ext cx="1549830" cy="289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C71798-AAC7-41BC-FA1E-7FD1B58BE728}"/>
              </a:ext>
            </a:extLst>
          </p:cNvPr>
          <p:cNvSpPr/>
          <p:nvPr/>
        </p:nvSpPr>
        <p:spPr>
          <a:xfrm>
            <a:off x="587435" y="1706733"/>
            <a:ext cx="7986410" cy="15296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9BC38D-263F-725B-E9C2-74C2A9F5E8DC}"/>
              </a:ext>
            </a:extLst>
          </p:cNvPr>
          <p:cNvSpPr txBox="1"/>
          <p:nvPr/>
        </p:nvSpPr>
        <p:spPr>
          <a:xfrm>
            <a:off x="828326" y="1794963"/>
            <a:ext cx="7616426" cy="3046988"/>
          </a:xfrm>
          <a:prstGeom prst="rect">
            <a:avLst/>
          </a:prstGeom>
          <a:noFill/>
        </p:spPr>
        <p:txBody>
          <a:bodyPr wrap="square">
            <a:spAutoFit/>
          </a:bodyPr>
          <a:lstStyle/>
          <a:p>
            <a:pPr algn="l"/>
            <a:r>
              <a:rPr lang="en-US" sz="1300" b="0" i="0" dirty="0">
                <a:solidFill>
                  <a:schemeClr val="accent3"/>
                </a:solidFill>
                <a:effectLst/>
                <a:latin typeface="Helvetica Neue"/>
              </a:rPr>
              <a:t>You will select the DESSA Student app from your Clever home page. If </a:t>
            </a:r>
            <a:r>
              <a:rPr lang="en-US" sz="1300" dirty="0">
                <a:solidFill>
                  <a:schemeClr val="accent3"/>
                </a:solidFill>
                <a:latin typeface="Helvetica Neue"/>
              </a:rPr>
              <a:t>this is your first time logging in, y</a:t>
            </a:r>
            <a:r>
              <a:rPr lang="en-US" sz="1300" b="0" i="0" dirty="0">
                <a:solidFill>
                  <a:schemeClr val="accent3"/>
                </a:solidFill>
                <a:effectLst/>
                <a:latin typeface="Helvetica Neue"/>
              </a:rPr>
              <a:t>ou may be prompted to complete a one-time registration process or you will be logged into the Student Portal directly.</a:t>
            </a:r>
          </a:p>
          <a:p>
            <a:pPr algn="l"/>
            <a:endParaRPr lang="en-US" sz="1300" b="0" i="0" dirty="0">
              <a:solidFill>
                <a:schemeClr val="accent3"/>
              </a:solidFill>
              <a:effectLst/>
              <a:latin typeface="Helvetica Neue"/>
            </a:endParaRPr>
          </a:p>
          <a:p>
            <a:pPr algn="l"/>
            <a:r>
              <a:rPr lang="en-US" sz="1300" b="1" dirty="0">
                <a:solidFill>
                  <a:schemeClr val="accent3"/>
                </a:solidFill>
                <a:latin typeface="Helvetica Neue"/>
              </a:rPr>
              <a:t>If Prompted T</a:t>
            </a:r>
            <a:r>
              <a:rPr lang="en-US" sz="1300" b="1" i="0" dirty="0">
                <a:solidFill>
                  <a:schemeClr val="accent3"/>
                </a:solidFill>
                <a:effectLst/>
                <a:latin typeface="Helvetica Neue"/>
              </a:rPr>
              <a:t>o Register: </a:t>
            </a:r>
            <a:r>
              <a:rPr lang="en-US" sz="1300" b="0" i="0" dirty="0">
                <a:solidFill>
                  <a:schemeClr val="accent3"/>
                </a:solidFill>
                <a:effectLst/>
                <a:latin typeface="Helvetica Neue"/>
              </a:rPr>
              <a:t>Enter your DESSA Username and Student ID. Your </a:t>
            </a:r>
            <a:r>
              <a:rPr lang="en-US" sz="1300" dirty="0">
                <a:solidFill>
                  <a:schemeClr val="accent3"/>
                </a:solidFill>
                <a:latin typeface="Helvetica Neue"/>
              </a:rPr>
              <a:t>teacher will give you your username and ID for this process.</a:t>
            </a:r>
          </a:p>
          <a:p>
            <a:pPr algn="l"/>
            <a:endParaRPr lang="en-US" sz="1300" dirty="0">
              <a:solidFill>
                <a:schemeClr val="accent3"/>
              </a:solidFill>
              <a:latin typeface="Helvetica Neue"/>
            </a:endParaRPr>
          </a:p>
          <a:p>
            <a:pPr algn="l"/>
            <a:endParaRPr lang="en-US" sz="1300" dirty="0">
              <a:solidFill>
                <a:schemeClr val="accent3"/>
              </a:solidFill>
              <a:latin typeface="Helvetica Neue"/>
            </a:endParaRPr>
          </a:p>
          <a:p>
            <a:pPr algn="l"/>
            <a:endParaRPr lang="en-US" sz="1300" dirty="0">
              <a:solidFill>
                <a:schemeClr val="accent3"/>
              </a:solidFill>
              <a:latin typeface="Helvetica Neue"/>
            </a:endParaRPr>
          </a:p>
          <a:p>
            <a:pPr algn="l"/>
            <a:endParaRPr lang="en-US" sz="1300" dirty="0">
              <a:solidFill>
                <a:schemeClr val="accent3"/>
              </a:solidFill>
              <a:latin typeface="Helvetica Neue"/>
            </a:endParaRPr>
          </a:p>
          <a:p>
            <a:pPr algn="l"/>
            <a:endParaRPr lang="en-US" sz="1300" b="0" i="0" dirty="0">
              <a:solidFill>
                <a:schemeClr val="accent3"/>
              </a:solidFill>
              <a:effectLst/>
              <a:latin typeface="Helvetica Neue"/>
            </a:endParaRPr>
          </a:p>
          <a:p>
            <a:pPr algn="l"/>
            <a:endParaRPr lang="en-US" sz="1300" dirty="0">
              <a:solidFill>
                <a:schemeClr val="accent3"/>
              </a:solidFill>
              <a:latin typeface="Helvetica Neue"/>
            </a:endParaRPr>
          </a:p>
          <a:p>
            <a:pPr algn="l"/>
            <a:r>
              <a:rPr lang="en-US" sz="1200" b="1" i="1" dirty="0">
                <a:solidFill>
                  <a:schemeClr val="accent3"/>
                </a:solidFill>
                <a:effectLst/>
                <a:latin typeface="Helvetica Neue"/>
              </a:rPr>
              <a:t>Teachers </a:t>
            </a:r>
            <a:r>
              <a:rPr lang="en-US" sz="1200" b="1" i="1" dirty="0" err="1">
                <a:solidFill>
                  <a:schemeClr val="accent3"/>
                </a:solidFill>
                <a:effectLst/>
                <a:latin typeface="Helvetica Neue"/>
              </a:rPr>
              <a:t>and/Or</a:t>
            </a:r>
            <a:r>
              <a:rPr lang="en-US" sz="1200" b="1" i="1" dirty="0">
                <a:solidFill>
                  <a:schemeClr val="accent3"/>
                </a:solidFill>
                <a:effectLst/>
                <a:latin typeface="Helvetica Neue"/>
              </a:rPr>
              <a:t> Site </a:t>
            </a:r>
            <a:r>
              <a:rPr lang="en-US" sz="1200" b="1" i="1" dirty="0">
                <a:solidFill>
                  <a:schemeClr val="accent3"/>
                </a:solidFill>
                <a:latin typeface="Helvetica Neue"/>
              </a:rPr>
              <a:t>Leaders: </a:t>
            </a:r>
            <a:r>
              <a:rPr lang="en-US" sz="1200" b="0" i="1" dirty="0">
                <a:solidFill>
                  <a:schemeClr val="accent3"/>
                </a:solidFill>
                <a:effectLst/>
                <a:latin typeface="Helvetica Neue"/>
              </a:rPr>
              <a:t>Review the </a:t>
            </a:r>
            <a:r>
              <a:rPr lang="en-US" sz="1200" b="1" i="1" u="none" strike="noStrike" dirty="0">
                <a:solidFill>
                  <a:schemeClr val="accent1"/>
                </a:solidFill>
                <a:effectLst/>
                <a:latin typeface="Helvetica Neue"/>
                <a:hlinkClick r:id="rId4">
                  <a:extLst>
                    <a:ext uri="{A12FA001-AC4F-418D-AE19-62706E023703}">
                      <ahyp:hlinkClr xmlns:ahyp="http://schemas.microsoft.com/office/drawing/2018/hyperlinkcolor" val="tx"/>
                    </a:ext>
                  </a:extLst>
                </a:hlinkClick>
              </a:rPr>
              <a:t>DESSA Student Self Report: Student Registration Guidance</a:t>
            </a:r>
            <a:r>
              <a:rPr lang="en-US" sz="1200" b="1" i="1" dirty="0">
                <a:solidFill>
                  <a:schemeClr val="accent1"/>
                </a:solidFill>
                <a:effectLst/>
                <a:latin typeface="Helvetica Neue"/>
              </a:rPr>
              <a:t> </a:t>
            </a:r>
            <a:r>
              <a:rPr lang="en-US" sz="1200" b="0" i="1" dirty="0">
                <a:solidFill>
                  <a:schemeClr val="accent3"/>
                </a:solidFill>
                <a:effectLst/>
                <a:latin typeface="Helvetica Neue"/>
              </a:rPr>
              <a:t>for instructions on how to access and distribute this information. After registering, students can simply select the DESSA Student app from Clever to be immediately logged in to the DESSA Student Portal.</a:t>
            </a:r>
          </a:p>
        </p:txBody>
      </p:sp>
      <p:pic>
        <p:nvPicPr>
          <p:cNvPr id="4" name="Graphic 3" descr="Lightbulb and gear with solid fill">
            <a:extLst>
              <a:ext uri="{FF2B5EF4-FFF2-40B4-BE49-F238E27FC236}">
                <a16:creationId xmlns:a16="http://schemas.microsoft.com/office/drawing/2014/main" id="{83AB7324-0560-09A3-19B8-C8EB85506D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3751" y="4183004"/>
            <a:ext cx="534575" cy="534575"/>
          </a:xfrm>
          <a:prstGeom prst="rect">
            <a:avLst/>
          </a:prstGeom>
        </p:spPr>
      </p:pic>
    </p:spTree>
    <p:custDataLst>
      <p:tags r:id="rId1"/>
    </p:custDataLst>
    <p:extLst>
      <p:ext uri="{BB962C8B-B14F-4D97-AF65-F5344CB8AC3E}">
        <p14:creationId xmlns:p14="http://schemas.microsoft.com/office/powerpoint/2010/main" val="272338279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12" name="Google Shape;72;p15">
            <a:extLst>
              <a:ext uri="{FF2B5EF4-FFF2-40B4-BE49-F238E27FC236}">
                <a16:creationId xmlns:a16="http://schemas.microsoft.com/office/drawing/2014/main" id="{66EEAA4D-6C38-075C-34C7-E6DE18EB0F4F}"/>
              </a:ext>
            </a:extLst>
          </p:cNvPr>
          <p:cNvSpPr txBox="1">
            <a:spLocks/>
          </p:cNvSpPr>
          <p:nvPr/>
        </p:nvSpPr>
        <p:spPr>
          <a:xfrm>
            <a:off x="405702" y="1567962"/>
            <a:ext cx="3684078" cy="27355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2000" b="1">
                <a:solidFill>
                  <a:srgbClr val="00325B"/>
                </a:solidFill>
                <a:latin typeface="+mj-lt"/>
                <a:ea typeface="Calibri"/>
                <a:cs typeface="Gotham" pitchFamily="50" charset="0"/>
                <a:sym typeface="Calibri"/>
              </a:rPr>
              <a:t>After logging in:</a:t>
            </a:r>
            <a:endParaRPr kumimoji="0" lang="en-US" sz="2000" b="1" i="0" u="none" strike="noStrike" kern="0" cap="none" spc="0" normalizeH="0" baseline="0" noProof="0">
              <a:ln>
                <a:noFill/>
              </a:ln>
              <a:solidFill>
                <a:srgbClr val="00325B"/>
              </a:solidFill>
              <a:effectLst/>
              <a:uLnTx/>
              <a:uFillTx/>
              <a:latin typeface="+mj-lt"/>
              <a:ea typeface="Calibri"/>
              <a:cs typeface="Gotham" pitchFamily="50"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000" b="1" i="0" u="none" strike="noStrike" kern="0" cap="none" spc="0" normalizeH="0" baseline="0" noProof="0">
                <a:ln>
                  <a:noFill/>
                </a:ln>
                <a:solidFill>
                  <a:srgbClr val="00325B"/>
                </a:solidFill>
                <a:effectLst/>
                <a:uLnTx/>
                <a:uFillTx/>
                <a:latin typeface="+mj-lt"/>
                <a:ea typeface="Calibri"/>
                <a:cs typeface="Gotham" pitchFamily="50" charset="0"/>
                <a:sym typeface="Calibri"/>
              </a:rPr>
              <a:t> </a:t>
            </a:r>
          </a:p>
          <a:p>
            <a:pPr marL="0" marR="0" lvl="0" indent="0" algn="ctr"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2000" b="1" i="0" u="none" strike="noStrike" kern="0" cap="none" spc="0" normalizeH="0" baseline="0" noProof="0">
                <a:ln>
                  <a:noFill/>
                </a:ln>
                <a:solidFill>
                  <a:srgbClr val="747679"/>
                </a:solidFill>
                <a:effectLst/>
                <a:uLnTx/>
                <a:uFillTx/>
                <a:latin typeface="+mj-lt"/>
                <a:ea typeface="Calibri"/>
                <a:cs typeface="Gotham" pitchFamily="50" charset="0"/>
                <a:sym typeface="Calibri"/>
              </a:rPr>
              <a:t>Select your language in the Student Portal</a:t>
            </a:r>
            <a:r>
              <a:rPr kumimoji="0" lang="en-US" sz="2400" b="1" i="0" u="none" strike="noStrike" kern="0" cap="none" spc="0" normalizeH="0" baseline="0" noProof="0">
                <a:ln>
                  <a:noFill/>
                </a:ln>
                <a:solidFill>
                  <a:srgbClr val="747679"/>
                </a:solidFill>
                <a:effectLst/>
                <a:uLnTx/>
                <a:uFillTx/>
                <a:latin typeface="+mj-lt"/>
                <a:ea typeface="Calibri"/>
                <a:cs typeface="Gotham" pitchFamily="50" charset="0"/>
                <a:sym typeface="Calibri"/>
              </a:rPr>
              <a:t>.</a:t>
            </a:r>
          </a:p>
          <a:p>
            <a:pPr marL="0" marR="0" lvl="0" indent="0" algn="l" defTabSz="914400" rtl="0" eaLnBrk="1" fontAlgn="auto" latinLnBrk="0" hangingPunct="1">
              <a:lnSpc>
                <a:spcPct val="100000"/>
              </a:lnSpc>
              <a:spcBef>
                <a:spcPts val="0"/>
              </a:spcBef>
              <a:spcAft>
                <a:spcPts val="0"/>
              </a:spcAft>
              <a:buClr>
                <a:srgbClr val="747679"/>
              </a:buClr>
              <a:buSzPts val="1800"/>
              <a:buFont typeface="Arial"/>
              <a:buNone/>
              <a:tabLst/>
              <a:defRPr/>
            </a:pPr>
            <a:endParaRPr kumimoji="0" lang="en-US" sz="2400" b="1" i="0" u="none" strike="noStrike" kern="0" cap="none" spc="0" normalizeH="0" baseline="0" noProof="0">
              <a:ln>
                <a:noFill/>
              </a:ln>
              <a:solidFill>
                <a:srgbClr val="00325B"/>
              </a:solidFill>
              <a:effectLst/>
              <a:uLnTx/>
              <a:uFillTx/>
              <a:latin typeface="+mj-lt"/>
              <a:ea typeface="Calibri"/>
              <a:cs typeface="Gotham" pitchFamily="50" charset="0"/>
              <a:sym typeface="Calibri"/>
            </a:endParaRPr>
          </a:p>
        </p:txBody>
      </p:sp>
      <p:pic>
        <p:nvPicPr>
          <p:cNvPr id="3" name="Picture 2">
            <a:extLst>
              <a:ext uri="{FF2B5EF4-FFF2-40B4-BE49-F238E27FC236}">
                <a16:creationId xmlns:a16="http://schemas.microsoft.com/office/drawing/2014/main" id="{4E230F24-A3CA-7FF0-A548-E7D14C87C5E5}"/>
              </a:ext>
            </a:extLst>
          </p:cNvPr>
          <p:cNvPicPr>
            <a:picLocks noChangeAspect="1"/>
          </p:cNvPicPr>
          <p:nvPr/>
        </p:nvPicPr>
        <p:blipFill>
          <a:blip r:embed="rId4"/>
          <a:stretch>
            <a:fillRect/>
          </a:stretch>
        </p:blipFill>
        <p:spPr>
          <a:xfrm>
            <a:off x="4336107" y="1271752"/>
            <a:ext cx="4611622" cy="3559557"/>
          </a:xfrm>
          <a:prstGeom prst="rect">
            <a:avLst/>
          </a:prstGeom>
          <a:ln>
            <a:noFill/>
          </a:ln>
          <a:effectLst>
            <a:outerShdw blurRad="292100" dist="139700" dir="2700000" algn="tl" rotWithShape="0">
              <a:srgbClr val="333333">
                <a:alpha val="65000"/>
              </a:srgbClr>
            </a:outerShdw>
          </a:effectLst>
        </p:spPr>
      </p:pic>
      <p:sp>
        <p:nvSpPr>
          <p:cNvPr id="15" name="Title 4">
            <a:extLst>
              <a:ext uri="{FF2B5EF4-FFF2-40B4-BE49-F238E27FC236}">
                <a16:creationId xmlns:a16="http://schemas.microsoft.com/office/drawing/2014/main" id="{23C7230B-C03D-68AE-07E8-C077BEC05604}"/>
              </a:ext>
            </a:extLst>
          </p:cNvPr>
          <p:cNvSpPr>
            <a:spLocks noGrp="1"/>
          </p:cNvSpPr>
          <p:nvPr>
            <p:ph type="title"/>
          </p:nvPr>
        </p:nvSpPr>
        <p:spPr>
          <a:xfrm>
            <a:off x="691200" y="628125"/>
            <a:ext cx="7761600" cy="493500"/>
          </a:xfrm>
        </p:spPr>
        <p:txBody>
          <a:bodyPr/>
          <a:lstStyle/>
          <a:p>
            <a:r>
              <a:rPr lang="en-US">
                <a:solidFill>
                  <a:schemeClr val="accent3"/>
                </a:solidFill>
                <a:latin typeface="+mj-lt"/>
                <a:cs typeface="Gotham" pitchFamily="50" charset="0"/>
              </a:rPr>
              <a:t>Completing the DESSA</a:t>
            </a:r>
          </a:p>
        </p:txBody>
      </p:sp>
      <p:sp>
        <p:nvSpPr>
          <p:cNvPr id="22" name="Rectangle: Rounded Corners 21">
            <a:extLst>
              <a:ext uri="{FF2B5EF4-FFF2-40B4-BE49-F238E27FC236}">
                <a16:creationId xmlns:a16="http://schemas.microsoft.com/office/drawing/2014/main" id="{19223021-88E7-0A88-299F-1F5C5D1B0828}"/>
              </a:ext>
            </a:extLst>
          </p:cNvPr>
          <p:cNvSpPr/>
          <p:nvPr/>
        </p:nvSpPr>
        <p:spPr>
          <a:xfrm>
            <a:off x="7261629" y="4649117"/>
            <a:ext cx="1135947" cy="147221"/>
          </a:xfrm>
          <a:prstGeom prst="roundRect">
            <a:avLst/>
          </a:prstGeom>
          <a:solidFill>
            <a:schemeClr val="accent4">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Tree>
    <p:custDataLst>
      <p:tags r:id="rId1"/>
    </p:custDataLst>
    <p:extLst>
      <p:ext uri="{BB962C8B-B14F-4D97-AF65-F5344CB8AC3E}">
        <p14:creationId xmlns:p14="http://schemas.microsoft.com/office/powerpoint/2010/main" val="348260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7850-A91D-9E43-8680-FA1FD1B7C363}"/>
              </a:ext>
            </a:extLst>
          </p:cNvPr>
          <p:cNvSpPr>
            <a:spLocks noGrp="1"/>
          </p:cNvSpPr>
          <p:nvPr>
            <p:ph type="title"/>
          </p:nvPr>
        </p:nvSpPr>
        <p:spPr/>
        <p:txBody>
          <a:bodyPr/>
          <a:lstStyle/>
          <a:p>
            <a:r>
              <a:rPr lang="en-US">
                <a:solidFill>
                  <a:schemeClr val="accent3"/>
                </a:solidFill>
              </a:rPr>
              <a:t>Completing the Student Self-Report </a:t>
            </a:r>
          </a:p>
        </p:txBody>
      </p:sp>
      <p:sp>
        <p:nvSpPr>
          <p:cNvPr id="3" name="Text Placeholder 2">
            <a:extLst>
              <a:ext uri="{FF2B5EF4-FFF2-40B4-BE49-F238E27FC236}">
                <a16:creationId xmlns:a16="http://schemas.microsoft.com/office/drawing/2014/main" id="{F8524C08-C0CA-F467-7D69-858A1F5C4A18}"/>
              </a:ext>
            </a:extLst>
          </p:cNvPr>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First:</a:t>
            </a:r>
          </a:p>
          <a:p>
            <a:pPr marL="0" marR="0" lvl="0" indent="0"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Read the Welcome Letter about what the DESSA is and its purpose. </a:t>
            </a:r>
          </a:p>
          <a:p>
            <a:pPr marL="342900" marR="0" lvl="0" indent="-342900" defTabSz="914400" rtl="0" eaLnBrk="1" fontAlgn="auto" latinLnBrk="0" hangingPunct="1">
              <a:lnSpc>
                <a:spcPct val="100000"/>
              </a:lnSpc>
              <a:spcBef>
                <a:spcPts val="0"/>
              </a:spcBef>
              <a:spcAft>
                <a:spcPts val="0"/>
              </a:spcAft>
              <a:buClr>
                <a:srgbClr val="747679"/>
              </a:buClr>
              <a:buSzPts val="1800"/>
              <a:buFont typeface="Arial"/>
              <a:buChar char="●"/>
              <a:tabLst/>
              <a:defRPr/>
            </a:pPr>
            <a:endParaRPr kumimoji="0" lang="en-US" sz="1200" b="1" i="0" u="none" strike="noStrike" kern="0" cap="none" spc="0" normalizeH="0" baseline="0" noProof="0">
              <a:ln>
                <a:noFill/>
              </a:ln>
              <a:solidFill>
                <a:srgbClr val="00325B"/>
              </a:solidFill>
              <a:effectLst/>
              <a:uLnTx/>
              <a:uFillTx/>
              <a:latin typeface="+mj-lt"/>
              <a:ea typeface="Calibri"/>
              <a:cs typeface="Gotham" pitchFamily="50" charset="0"/>
              <a:sym typeface="Calibri"/>
            </a:endParaRPr>
          </a:p>
          <a:p>
            <a:pPr marL="0" marR="0" lvl="0" indent="0"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View the video and then click Begin at the bottom of the page.</a:t>
            </a:r>
          </a:p>
          <a:p>
            <a:endParaRPr lang="en-US"/>
          </a:p>
        </p:txBody>
      </p:sp>
      <p:sp>
        <p:nvSpPr>
          <p:cNvPr id="4" name="Text Placeholder 3">
            <a:extLst>
              <a:ext uri="{FF2B5EF4-FFF2-40B4-BE49-F238E27FC236}">
                <a16:creationId xmlns:a16="http://schemas.microsoft.com/office/drawing/2014/main" id="{B9A5A9F7-E3F8-396E-6FF8-B942756510B3}"/>
              </a:ext>
            </a:extLst>
          </p:cNvPr>
          <p:cNvSpPr>
            <a:spLocks noGrp="1"/>
          </p:cNvSpPr>
          <p:nvPr>
            <p:ph type="body" idx="2"/>
          </p:nvPr>
        </p:nvSpPr>
        <p:spPr>
          <a:xfrm>
            <a:off x="6272541" y="1536604"/>
            <a:ext cx="2501700" cy="2989200"/>
          </a:xfrm>
        </p:spPr>
        <p:txBody>
          <a:bodyPr/>
          <a:lstStyle/>
          <a:p>
            <a:pPr marL="284162" marR="0" lvl="0" indent="0" defTabSz="914400" rtl="0" eaLnBrk="1" fontAlgn="auto" latinLnBrk="0" hangingPunct="1">
              <a:spcBef>
                <a:spcPts val="0"/>
              </a:spcBef>
              <a:spcAft>
                <a:spcPts val="0"/>
              </a:spcAft>
              <a:buClr>
                <a:srgbClr val="000000"/>
              </a:buClr>
              <a:buSzPct val="100000"/>
              <a:buFont typeface="Arial"/>
              <a:buNone/>
              <a:tabLst/>
              <a:defRPr/>
            </a:pPr>
            <a:r>
              <a:rPr kumimoji="0" lang="en-US" sz="1200" b="1" i="0" u="none" strike="noStrike" kern="0" cap="none" spc="0" normalizeH="0" baseline="0" noProof="0" dirty="0">
                <a:ln>
                  <a:noFill/>
                </a:ln>
                <a:solidFill>
                  <a:srgbClr val="747679"/>
                </a:solidFill>
                <a:effectLst/>
                <a:uLnTx/>
                <a:uFillTx/>
                <a:latin typeface="+mj-lt"/>
                <a:ea typeface="Calibri"/>
                <a:cs typeface="Gotham" pitchFamily="50" charset="0"/>
                <a:sym typeface="Calibri"/>
              </a:rPr>
              <a:t>You may be prompted to complete a second section of questions. When finished, </a:t>
            </a:r>
            <a:r>
              <a:rPr lang="en-US" sz="1200" b="1" dirty="0">
                <a:solidFill>
                  <a:srgbClr val="747679"/>
                </a:solidFill>
                <a:latin typeface="+mj-lt"/>
                <a:ea typeface="Calibri"/>
                <a:cs typeface="Gotham" pitchFamily="50" charset="0"/>
                <a:sym typeface="Calibri"/>
              </a:rPr>
              <a:t>click the Submit button.</a:t>
            </a:r>
            <a:endParaRPr kumimoji="0" lang="en-US" sz="1200" b="1" i="0" u="none" strike="noStrike" kern="0" cap="none" spc="0" normalizeH="0" baseline="0" noProof="0" dirty="0">
              <a:ln>
                <a:noFill/>
              </a:ln>
              <a:solidFill>
                <a:srgbClr val="747679"/>
              </a:solidFill>
              <a:effectLst/>
              <a:uLnTx/>
              <a:uFillTx/>
              <a:latin typeface="+mj-lt"/>
              <a:ea typeface="Calibri"/>
              <a:cs typeface="Gotham" pitchFamily="50" charset="0"/>
              <a:sym typeface="Calibri"/>
            </a:endParaRPr>
          </a:p>
        </p:txBody>
      </p:sp>
      <p:pic>
        <p:nvPicPr>
          <p:cNvPr id="6" name="Picture 5" descr="Graphical user interface, text, application, email&#10;&#10;Description automatically generated">
            <a:extLst>
              <a:ext uri="{FF2B5EF4-FFF2-40B4-BE49-F238E27FC236}">
                <a16:creationId xmlns:a16="http://schemas.microsoft.com/office/drawing/2014/main" id="{BF928FFE-DF24-3FF7-1767-BCBE2E4B0D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135" y="3033052"/>
            <a:ext cx="2289582" cy="1492752"/>
          </a:xfrm>
          <a:prstGeom prst="rect">
            <a:avLst/>
          </a:prstGeom>
          <a:effectLst>
            <a:outerShdw blurRad="50800" dist="38100" dir="2700000" algn="tl" rotWithShape="0">
              <a:prstClr val="black">
                <a:alpha val="40000"/>
              </a:prstClr>
            </a:outerShdw>
          </a:effectLst>
        </p:spPr>
      </p:pic>
      <p:pic>
        <p:nvPicPr>
          <p:cNvPr id="7" name="Picture 6" descr="Graphical user interface, text, application&#10;&#10;Description automatically generated">
            <a:extLst>
              <a:ext uri="{FF2B5EF4-FFF2-40B4-BE49-F238E27FC236}">
                <a16:creationId xmlns:a16="http://schemas.microsoft.com/office/drawing/2014/main" id="{B95942E6-4237-E43A-7AA9-C4CC7C4AF8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9965" y="3072523"/>
            <a:ext cx="2694539" cy="1492752"/>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0E3295ED-762F-1818-BBAA-16A1C74300BF}"/>
              </a:ext>
            </a:extLst>
          </p:cNvPr>
          <p:cNvSpPr/>
          <p:nvPr/>
        </p:nvSpPr>
        <p:spPr>
          <a:xfrm>
            <a:off x="528918" y="1393425"/>
            <a:ext cx="2554079"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62A6CC-CBA6-1474-EBA0-E7F4A00B5A14}"/>
              </a:ext>
            </a:extLst>
          </p:cNvPr>
          <p:cNvSpPr/>
          <p:nvPr/>
        </p:nvSpPr>
        <p:spPr>
          <a:xfrm>
            <a:off x="3223457" y="1393425"/>
            <a:ext cx="2902073"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D19C79-97AD-EE20-8DBD-FA957C4F5858}"/>
              </a:ext>
            </a:extLst>
          </p:cNvPr>
          <p:cNvSpPr/>
          <p:nvPr/>
        </p:nvSpPr>
        <p:spPr>
          <a:xfrm>
            <a:off x="6241928" y="1387735"/>
            <a:ext cx="2682998"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3B036949-4D54-4B8E-3E8D-A0D9D4BA730C}"/>
              </a:ext>
            </a:extLst>
          </p:cNvPr>
          <p:cNvSpPr txBox="1">
            <a:spLocks/>
          </p:cNvSpPr>
          <p:nvPr/>
        </p:nvSpPr>
        <p:spPr>
          <a:xfrm>
            <a:off x="3473488" y="1545825"/>
            <a:ext cx="2501700" cy="2989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tx1"/>
              </a:buClr>
              <a:buSzPts val="1800"/>
              <a:buFont typeface="Arial" panose="020B0604020202020204" pitchFamily="34" charset="0"/>
              <a:buChar char="•"/>
              <a:defRPr sz="1800" b="0" i="0" u="none" strike="noStrike" cap="none" baseline="0">
                <a:solidFill>
                  <a:schemeClr val="tx1"/>
                </a:solidFill>
                <a:latin typeface="Proxima Nova Semibold" panose="02000506030000020004" pitchFamily="50" charset="0"/>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pPr marL="284162" indent="0">
              <a:lnSpc>
                <a:spcPct val="150000"/>
              </a:lnSpc>
              <a:spcBef>
                <a:spcPts val="0"/>
              </a:spcBef>
              <a:buClr>
                <a:srgbClr val="000000"/>
              </a:buClr>
              <a:buSzPct val="100000"/>
              <a:buFont typeface="Arial"/>
              <a:buNone/>
              <a:defRPr/>
            </a:pPr>
            <a:r>
              <a:rPr lang="en-US" sz="1200" b="1">
                <a:solidFill>
                  <a:srgbClr val="747679"/>
                </a:solidFill>
                <a:latin typeface="+mj-lt"/>
                <a:ea typeface="Calibri"/>
                <a:cs typeface="Gotham" pitchFamily="50" charset="0"/>
                <a:sym typeface="Calibri"/>
              </a:rPr>
              <a:t>Then: </a:t>
            </a:r>
          </a:p>
          <a:p>
            <a:pPr marL="284162" indent="0">
              <a:spcBef>
                <a:spcPts val="0"/>
              </a:spcBef>
              <a:buClr>
                <a:srgbClr val="000000"/>
              </a:buClr>
              <a:buSzPct val="100000"/>
              <a:buFont typeface="Arial"/>
              <a:buNone/>
              <a:defRPr/>
            </a:pPr>
            <a:r>
              <a:rPr lang="en-US" sz="1200" b="1">
                <a:solidFill>
                  <a:srgbClr val="747679"/>
                </a:solidFill>
                <a:latin typeface="+mj-lt"/>
                <a:ea typeface="Calibri"/>
                <a:cs typeface="Gotham" pitchFamily="50" charset="0"/>
                <a:sym typeface="Calibri"/>
              </a:rPr>
              <a:t>Answer the DESSA SSR questions.</a:t>
            </a:r>
          </a:p>
          <a:p>
            <a:pPr marL="284162" indent="0">
              <a:spcBef>
                <a:spcPts val="0"/>
              </a:spcBef>
              <a:buClr>
                <a:srgbClr val="000000"/>
              </a:buClr>
              <a:buSzPct val="100000"/>
              <a:buFont typeface="Arial"/>
              <a:buNone/>
              <a:defRPr/>
            </a:pPr>
            <a:endParaRPr lang="en-US" sz="1200" b="1">
              <a:solidFill>
                <a:srgbClr val="747679"/>
              </a:solidFill>
              <a:latin typeface="+mj-lt"/>
              <a:ea typeface="Calibri"/>
              <a:cs typeface="Gotham" pitchFamily="50" charset="0"/>
              <a:sym typeface="Calibri"/>
            </a:endParaRPr>
          </a:p>
          <a:p>
            <a:pPr marL="284162" indent="0">
              <a:spcBef>
                <a:spcPts val="0"/>
              </a:spcBef>
              <a:buClr>
                <a:srgbClr val="000000"/>
              </a:buClr>
              <a:buSzPct val="100000"/>
              <a:buFont typeface="Arial"/>
              <a:buNone/>
              <a:defRPr/>
            </a:pPr>
            <a:r>
              <a:rPr lang="en-US" sz="1200" b="1">
                <a:solidFill>
                  <a:srgbClr val="747679"/>
                </a:solidFill>
                <a:latin typeface="+mj-lt"/>
                <a:ea typeface="Calibri"/>
                <a:cs typeface="Gotham" pitchFamily="50" charset="0"/>
                <a:sym typeface="Calibri"/>
              </a:rPr>
              <a:t>To return to a previous question, click Go Back at the bottom of the screen.</a:t>
            </a:r>
          </a:p>
          <a:p>
            <a:endParaRPr lang="en-US" dirty="0"/>
          </a:p>
        </p:txBody>
      </p:sp>
      <p:pic>
        <p:nvPicPr>
          <p:cNvPr id="16" name="Content Placeholder 5" descr="A screenshot of a video game&#10;&#10;AI-generated content may be incorrect.">
            <a:extLst>
              <a:ext uri="{FF2B5EF4-FFF2-40B4-BE49-F238E27FC236}">
                <a16:creationId xmlns:a16="http://schemas.microsoft.com/office/drawing/2014/main" id="{DAC70488-7AFF-ADDC-C26D-68DF383BFD19}"/>
              </a:ext>
            </a:extLst>
          </p:cNvPr>
          <p:cNvPicPr>
            <a:picLocks noChangeAspect="1"/>
          </p:cNvPicPr>
          <p:nvPr/>
        </p:nvPicPr>
        <p:blipFill>
          <a:blip r:embed="rId6"/>
          <a:stretch>
            <a:fillRect/>
          </a:stretch>
        </p:blipFill>
        <p:spPr>
          <a:xfrm>
            <a:off x="6754452" y="3367227"/>
            <a:ext cx="2050402" cy="1198048"/>
          </a:xfrm>
          <a:prstGeom prst="rect">
            <a:avLst/>
          </a:prstGeom>
          <a:effectLst>
            <a:outerShdw blurRad="50800" dist="38100" dir="2700000" algn="tl" rotWithShape="0">
              <a:prstClr val="black">
                <a:alpha val="40000"/>
              </a:prstClr>
            </a:outerShdw>
          </a:effectLst>
        </p:spPr>
      </p:pic>
      <p:pic>
        <p:nvPicPr>
          <p:cNvPr id="15" name="Content Placeholder 5" descr="A screenshot of a computer&#10;&#10;AI-generated content may be incorrect.">
            <a:extLst>
              <a:ext uri="{FF2B5EF4-FFF2-40B4-BE49-F238E27FC236}">
                <a16:creationId xmlns:a16="http://schemas.microsoft.com/office/drawing/2014/main" id="{944D7B7D-061E-CC0F-56F8-5DABCB10B09A}"/>
              </a:ext>
            </a:extLst>
          </p:cNvPr>
          <p:cNvPicPr>
            <a:picLocks noChangeAspect="1"/>
          </p:cNvPicPr>
          <p:nvPr/>
        </p:nvPicPr>
        <p:blipFill>
          <a:blip r:embed="rId7"/>
          <a:srcRect l="10609" r="8008"/>
          <a:stretch/>
        </p:blipFill>
        <p:spPr>
          <a:xfrm>
            <a:off x="6351832" y="2658206"/>
            <a:ext cx="1458678" cy="98986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856376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prstGeom prst="rect">
            <a:avLst/>
          </a:prstGeom>
        </p:spPr>
        <p:txBody>
          <a:bodyPr spcFirstLastPara="1" wrap="square" lIns="91425" tIns="91425" rIns="91425" bIns="91425" anchor="b" anchorCtr="0">
            <a:noAutofit/>
          </a:bodyPr>
          <a:lstStyle/>
          <a:p>
            <a:r>
              <a:rPr lang="en" b="1">
                <a:latin typeface="Gotham "/>
                <a:cs typeface="Times New Roman" panose="02020603050405020304" pitchFamily="18" charset="0"/>
              </a:rPr>
              <a:t>After the Student Self-Report is Completed</a:t>
            </a:r>
            <a:endParaRPr lang="en" sz="7200" b="1">
              <a:latin typeface="Gotham "/>
            </a:endParaRPr>
          </a:p>
        </p:txBody>
      </p:sp>
    </p:spTree>
    <p:custDataLst>
      <p:tags r:id="rId1"/>
    </p:custDataLst>
    <p:extLst>
      <p:ext uri="{BB962C8B-B14F-4D97-AF65-F5344CB8AC3E}">
        <p14:creationId xmlns:p14="http://schemas.microsoft.com/office/powerpoint/2010/main" val="241584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7850-A91D-9E43-8680-FA1FD1B7C363}"/>
              </a:ext>
            </a:extLst>
          </p:cNvPr>
          <p:cNvSpPr>
            <a:spLocks noGrp="1"/>
          </p:cNvSpPr>
          <p:nvPr>
            <p:ph type="title"/>
          </p:nvPr>
        </p:nvSpPr>
        <p:spPr/>
        <p:txBody>
          <a:bodyPr/>
          <a:lstStyle/>
          <a:p>
            <a:r>
              <a:rPr lang="en-US">
                <a:solidFill>
                  <a:schemeClr val="accent3"/>
                </a:solidFill>
              </a:rPr>
              <a:t>My Results </a:t>
            </a:r>
          </a:p>
        </p:txBody>
      </p:sp>
      <p:sp>
        <p:nvSpPr>
          <p:cNvPr id="3" name="Text Placeholder 2">
            <a:extLst>
              <a:ext uri="{FF2B5EF4-FFF2-40B4-BE49-F238E27FC236}">
                <a16:creationId xmlns:a16="http://schemas.microsoft.com/office/drawing/2014/main" id="{F8524C08-C0CA-F467-7D69-858A1F5C4A18}"/>
              </a:ext>
            </a:extLst>
          </p:cNvPr>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First:</a:t>
            </a:r>
          </a:p>
          <a:p>
            <a:pPr marL="0" marR="0" lvl="0" indent="0"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1200" b="1" i="0" u="none" strike="noStrike" kern="0" cap="none" spc="0" normalizeH="0" baseline="0" noProof="0">
                <a:ln>
                  <a:noFill/>
                </a:ln>
                <a:effectLst/>
                <a:uLnTx/>
                <a:uFillTx/>
                <a:latin typeface="+mj-lt"/>
                <a:cs typeface="Gotham" pitchFamily="50" charset="0"/>
                <a:sym typeface="Arial"/>
              </a:rPr>
              <a:t>Review your Top Skill</a:t>
            </a:r>
          </a:p>
          <a:p>
            <a:endParaRPr lang="en-US"/>
          </a:p>
        </p:txBody>
      </p:sp>
      <p:sp>
        <p:nvSpPr>
          <p:cNvPr id="4" name="Text Placeholder 3">
            <a:extLst>
              <a:ext uri="{FF2B5EF4-FFF2-40B4-BE49-F238E27FC236}">
                <a16:creationId xmlns:a16="http://schemas.microsoft.com/office/drawing/2014/main" id="{B9A5A9F7-E3F8-396E-6FF8-B942756510B3}"/>
              </a:ext>
            </a:extLst>
          </p:cNvPr>
          <p:cNvSpPr>
            <a:spLocks noGrp="1"/>
          </p:cNvSpPr>
          <p:nvPr>
            <p:ph type="body" idx="2"/>
          </p:nvPr>
        </p:nvSpPr>
        <p:spPr/>
        <p:txBody>
          <a:bodyPr/>
          <a:lstStyle/>
          <a:p>
            <a:pPr marL="284162" marR="0" lvl="0" indent="0" defTabSz="914400" rtl="0" eaLnBrk="1" fontAlgn="auto" latinLnBrk="0" hangingPunct="1">
              <a:lnSpc>
                <a:spcPct val="150000"/>
              </a:lnSpc>
              <a:spcBef>
                <a:spcPts val="0"/>
              </a:spcBef>
              <a:spcAft>
                <a:spcPts val="0"/>
              </a:spcAft>
              <a:buClr>
                <a:srgbClr val="000000"/>
              </a:buClr>
              <a:buSzPct val="100000"/>
              <a:buFont typeface="Arial"/>
              <a:buNone/>
              <a:tabLst/>
              <a:defRPr/>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Then: </a:t>
            </a:r>
          </a:p>
          <a:p>
            <a:pPr marL="284162" marR="0" lvl="0" indent="0" defTabSz="914400" rtl="0" eaLnBrk="1" fontAlgn="auto" latinLnBrk="0" hangingPunct="1">
              <a:spcBef>
                <a:spcPts val="0"/>
              </a:spcBef>
              <a:spcAft>
                <a:spcPts val="0"/>
              </a:spcAft>
              <a:buClr>
                <a:srgbClr val="000000"/>
              </a:buClr>
              <a:buSzPct val="100000"/>
              <a:buFont typeface="Arial"/>
              <a:buNone/>
              <a:tabLst/>
              <a:defRPr/>
            </a:pPr>
            <a:r>
              <a:rPr kumimoji="0" lang="en-US" sz="1200" b="1" i="0" u="none" strike="noStrike" kern="0" cap="none" spc="0" normalizeH="0" baseline="0" noProof="0">
                <a:ln>
                  <a:noFill/>
                </a:ln>
                <a:effectLst/>
                <a:uLnTx/>
                <a:uFillTx/>
                <a:latin typeface="+mj-lt"/>
                <a:cs typeface="Gotham" pitchFamily="50" charset="0"/>
                <a:sym typeface="Arial"/>
              </a:rPr>
              <a:t>Scroll down to view results and learn more about each social and emotional competency (skill). </a:t>
            </a:r>
          </a:p>
          <a:p>
            <a:endParaRPr lang="en-US"/>
          </a:p>
        </p:txBody>
      </p:sp>
      <p:sp>
        <p:nvSpPr>
          <p:cNvPr id="5" name="Text Placeholder 4">
            <a:extLst>
              <a:ext uri="{FF2B5EF4-FFF2-40B4-BE49-F238E27FC236}">
                <a16:creationId xmlns:a16="http://schemas.microsoft.com/office/drawing/2014/main" id="{30185B1A-547C-5F03-A3A3-0DC8445F8075}"/>
              </a:ext>
            </a:extLst>
          </p:cNvPr>
          <p:cNvSpPr>
            <a:spLocks noGrp="1"/>
          </p:cNvSpPr>
          <p:nvPr>
            <p:ph type="body" idx="3"/>
          </p:nvPr>
        </p:nvSpPr>
        <p:spPr>
          <a:xfrm>
            <a:off x="6363621" y="1397321"/>
            <a:ext cx="2501700" cy="2989200"/>
          </a:xfrm>
        </p:spPr>
        <p:txBody>
          <a:bodyPr/>
          <a:lstStyle/>
          <a:p>
            <a:pPr marL="114300" indent="0">
              <a:buNone/>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Next: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effectLst/>
                <a:uLnTx/>
                <a:uFillTx/>
                <a:latin typeface="+mj-lt"/>
                <a:cs typeface="Gotham" pitchFamily="50" charset="0"/>
                <a:sym typeface="Arial"/>
              </a:rPr>
              <a:t>Keep building your strengths with suggested challenges.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effectLst/>
                <a:uLnTx/>
                <a:uFillTx/>
                <a:latin typeface="+mj-lt"/>
                <a:cs typeface="Gotham" pitchFamily="50" charset="0"/>
                <a:sym typeface="Arial"/>
              </a:rPr>
              <a:t>Unlock a new badge and earn points with every challenge you complete.</a:t>
            </a:r>
          </a:p>
          <a:p>
            <a:endParaRPr lang="en-US"/>
          </a:p>
        </p:txBody>
      </p:sp>
      <p:sp>
        <p:nvSpPr>
          <p:cNvPr id="9" name="Rectangle 8">
            <a:extLst>
              <a:ext uri="{FF2B5EF4-FFF2-40B4-BE49-F238E27FC236}">
                <a16:creationId xmlns:a16="http://schemas.microsoft.com/office/drawing/2014/main" id="{0E3295ED-762F-1818-BBAA-16A1C74300BF}"/>
              </a:ext>
            </a:extLst>
          </p:cNvPr>
          <p:cNvSpPr/>
          <p:nvPr/>
        </p:nvSpPr>
        <p:spPr>
          <a:xfrm>
            <a:off x="528918" y="1393425"/>
            <a:ext cx="2554079"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62A6CC-CBA6-1474-EBA0-E7F4A00B5A14}"/>
              </a:ext>
            </a:extLst>
          </p:cNvPr>
          <p:cNvSpPr/>
          <p:nvPr/>
        </p:nvSpPr>
        <p:spPr>
          <a:xfrm>
            <a:off x="3223457" y="1393425"/>
            <a:ext cx="2902073"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E170C7-69D5-E122-E093-839D89814D08}"/>
              </a:ext>
            </a:extLst>
          </p:cNvPr>
          <p:cNvSpPr/>
          <p:nvPr/>
        </p:nvSpPr>
        <p:spPr>
          <a:xfrm>
            <a:off x="6222038" y="1393425"/>
            <a:ext cx="2859209"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CD54361-1DE5-92E9-1521-3CF8894EAE7F}"/>
              </a:ext>
            </a:extLst>
          </p:cNvPr>
          <p:cNvGrpSpPr/>
          <p:nvPr/>
        </p:nvGrpSpPr>
        <p:grpSpPr>
          <a:xfrm>
            <a:off x="580174" y="2369626"/>
            <a:ext cx="2425372" cy="1036797"/>
            <a:chOff x="2891060" y="1707918"/>
            <a:chExt cx="6128046" cy="3069225"/>
          </a:xfrm>
        </p:grpSpPr>
        <p:pic>
          <p:nvPicPr>
            <p:cNvPr id="13" name="Picture 12">
              <a:extLst>
                <a:ext uri="{FF2B5EF4-FFF2-40B4-BE49-F238E27FC236}">
                  <a16:creationId xmlns:a16="http://schemas.microsoft.com/office/drawing/2014/main" id="{C50CBE69-1944-C734-533D-0530B3140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1060" y="1707918"/>
              <a:ext cx="6128046" cy="3069225"/>
            </a:xfrm>
            <a:prstGeom prst="rect">
              <a:avLst/>
            </a:prstGeom>
            <a:effectLst>
              <a:outerShdw blurRad="50800" dist="38100" dir="2700000" algn="tl" rotWithShape="0">
                <a:prstClr val="black">
                  <a:alpha val="40000"/>
                </a:prstClr>
              </a:outerShdw>
            </a:effectLst>
          </p:spPr>
        </p:pic>
        <p:cxnSp>
          <p:nvCxnSpPr>
            <p:cNvPr id="14" name="Straight Arrow Connector 13">
              <a:extLst>
                <a:ext uri="{FF2B5EF4-FFF2-40B4-BE49-F238E27FC236}">
                  <a16:creationId xmlns:a16="http://schemas.microsoft.com/office/drawing/2014/main" id="{93BAC18F-6F90-963F-43F8-2DBFD6D4AF32}"/>
                </a:ext>
              </a:extLst>
            </p:cNvPr>
            <p:cNvCxnSpPr>
              <a:cxnSpLocks/>
            </p:cNvCxnSpPr>
            <p:nvPr/>
          </p:nvCxnSpPr>
          <p:spPr>
            <a:xfrm flipH="1">
              <a:off x="4053200" y="3025891"/>
              <a:ext cx="618778" cy="253595"/>
            </a:xfrm>
            <a:prstGeom prst="straightConnector1">
              <a:avLst/>
            </a:prstGeom>
            <a:ln w="57150">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58052CF3-2A74-7ADA-D88B-294B7CB8FA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3360" y="2851121"/>
            <a:ext cx="2764676" cy="1605602"/>
          </a:xfrm>
          <a:prstGeom prst="rect">
            <a:avLst/>
          </a:prstGeom>
        </p:spPr>
      </p:pic>
      <p:pic>
        <p:nvPicPr>
          <p:cNvPr id="16" name="Picture 15">
            <a:extLst>
              <a:ext uri="{FF2B5EF4-FFF2-40B4-BE49-F238E27FC236}">
                <a16:creationId xmlns:a16="http://schemas.microsoft.com/office/drawing/2014/main" id="{97B17AAB-237C-848F-B102-797771D91C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3621" y="3125700"/>
            <a:ext cx="2647321" cy="1056443"/>
          </a:xfrm>
          <a:prstGeom prst="rect">
            <a:avLst/>
          </a:prstGeom>
        </p:spPr>
      </p:pic>
    </p:spTree>
    <p:custDataLst>
      <p:tags r:id="rId1"/>
    </p:custDataLst>
    <p:extLst>
      <p:ext uri="{BB962C8B-B14F-4D97-AF65-F5344CB8AC3E}">
        <p14:creationId xmlns:p14="http://schemas.microsoft.com/office/powerpoint/2010/main" val="2244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9471AE-9E99-1940-34C2-028121F1E4F6}"/>
              </a:ext>
            </a:extLst>
          </p:cNvPr>
          <p:cNvSpPr/>
          <p:nvPr/>
        </p:nvSpPr>
        <p:spPr>
          <a:xfrm>
            <a:off x="226617" y="4467968"/>
            <a:ext cx="1628384" cy="4935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
        <p:nvSpPr>
          <p:cNvPr id="2" name="Title 1">
            <a:extLst>
              <a:ext uri="{FF2B5EF4-FFF2-40B4-BE49-F238E27FC236}">
                <a16:creationId xmlns:a16="http://schemas.microsoft.com/office/drawing/2014/main" id="{1F170F46-9C9E-4400-B547-38ADECBDADE9}"/>
              </a:ext>
            </a:extLst>
          </p:cNvPr>
          <p:cNvSpPr>
            <a:spLocks noGrp="1"/>
          </p:cNvSpPr>
          <p:nvPr>
            <p:ph type="title"/>
          </p:nvPr>
        </p:nvSpPr>
        <p:spPr/>
        <p:txBody>
          <a:bodyPr>
            <a:noAutofit/>
          </a:bodyPr>
          <a:lstStyle/>
          <a:p>
            <a:r>
              <a:rPr lang="en-US">
                <a:solidFill>
                  <a:schemeClr val="accent3"/>
                </a:solidFill>
                <a:latin typeface="+mj-lt"/>
                <a:cs typeface="Gotham" pitchFamily="50" charset="0"/>
              </a:rPr>
              <a:t>Set Personal SMART Goals</a:t>
            </a:r>
            <a:endParaRPr lang="en-US">
              <a:latin typeface="+mj-lt"/>
              <a:cs typeface="Gotham" pitchFamily="50" charset="0"/>
            </a:endParaRPr>
          </a:p>
        </p:txBody>
      </p:sp>
      <p:sp>
        <p:nvSpPr>
          <p:cNvPr id="45" name="TextBox 44">
            <a:extLst>
              <a:ext uri="{FF2B5EF4-FFF2-40B4-BE49-F238E27FC236}">
                <a16:creationId xmlns:a16="http://schemas.microsoft.com/office/drawing/2014/main" id="{5EABBFBF-469F-9BAB-52CE-C95F99EAE8BF}"/>
              </a:ext>
            </a:extLst>
          </p:cNvPr>
          <p:cNvSpPr txBox="1"/>
          <p:nvPr/>
        </p:nvSpPr>
        <p:spPr>
          <a:xfrm>
            <a:off x="564078" y="1332182"/>
            <a:ext cx="4015956" cy="738664"/>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1" i="0" u="none" strike="noStrike" kern="0" cap="none" spc="0" normalizeH="0" baseline="0" noProof="0">
                <a:ln>
                  <a:noFill/>
                </a:ln>
                <a:solidFill>
                  <a:srgbClr val="002060"/>
                </a:solidFill>
                <a:effectLst/>
                <a:uLnTx/>
                <a:uFillTx/>
                <a:latin typeface="+mj-lt"/>
                <a:cs typeface="Gotham" pitchFamily="50" charset="0"/>
                <a:sym typeface="Arial"/>
              </a:rPr>
              <a:t>Select the “Goals &amp; Rewards” section on the Dashboard.  </a:t>
            </a:r>
            <a:endParaRPr lang="en-US" b="1" i="0" u="none" strike="noStrike" kern="0" cap="none" spc="0" normalizeH="0" baseline="0" noProof="0">
              <a:ln>
                <a:noFill/>
              </a:ln>
              <a:solidFill>
                <a:srgbClr val="002060"/>
              </a:solidFill>
              <a:effectLst/>
              <a:uLnTx/>
              <a:uFillTx/>
              <a:latin typeface="+mj-lt"/>
              <a:cs typeface="Gotham" pitchFamily="50"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1" i="0" u="none" strike="noStrike" kern="0" cap="none" spc="0" normalizeH="0" baseline="0" noProof="0">
                <a:ln>
                  <a:noFill/>
                </a:ln>
                <a:solidFill>
                  <a:srgbClr val="002060"/>
                </a:solidFill>
                <a:effectLst/>
                <a:uLnTx/>
                <a:uFillTx/>
                <a:latin typeface="+mj-lt"/>
                <a:cs typeface="Gotham" pitchFamily="50" charset="0"/>
                <a:sym typeface="Arial"/>
              </a:rPr>
              <a:t>Select “Add a new goal.”</a:t>
            </a:r>
            <a:endParaRPr lang="en-US" b="1" i="0" u="none" strike="noStrike" kern="0" cap="none" spc="0" normalizeH="0" baseline="0" noProof="0">
              <a:ln>
                <a:noFill/>
              </a:ln>
              <a:solidFill>
                <a:srgbClr val="002060"/>
              </a:solidFill>
              <a:effectLst/>
              <a:uLnTx/>
              <a:uFillTx/>
              <a:latin typeface="+mj-lt"/>
              <a:cs typeface="Gotham" pitchFamily="50" charset="0"/>
            </a:endParaRPr>
          </a:p>
        </p:txBody>
      </p:sp>
      <p:pic>
        <p:nvPicPr>
          <p:cNvPr id="13" name="Picture 12">
            <a:extLst>
              <a:ext uri="{FF2B5EF4-FFF2-40B4-BE49-F238E27FC236}">
                <a16:creationId xmlns:a16="http://schemas.microsoft.com/office/drawing/2014/main" id="{E2B6616B-FFA8-3E6C-78A9-502EA0BFF0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895" y="2114717"/>
            <a:ext cx="2835765" cy="174052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6001C83-2562-FB67-3A03-1D6601AEE3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97100" y="4004696"/>
            <a:ext cx="3162326" cy="893446"/>
          </a:xfrm>
          <a:prstGeom prst="rect">
            <a:avLst/>
          </a:prstGeom>
          <a:effectLst>
            <a:outerShdw blurRad="50800" dist="38100" dir="2700000" algn="tl" rotWithShape="0">
              <a:prstClr val="black">
                <a:alpha val="40000"/>
              </a:prstClr>
            </a:outerShdw>
          </a:effectLst>
        </p:spPr>
      </p:pic>
      <p:sp>
        <p:nvSpPr>
          <p:cNvPr id="14" name="Rectangle: Rounded Corners 13">
            <a:extLst>
              <a:ext uri="{FF2B5EF4-FFF2-40B4-BE49-F238E27FC236}">
                <a16:creationId xmlns:a16="http://schemas.microsoft.com/office/drawing/2014/main" id="{FAF9AD2D-D44E-54FE-B618-257D460FF9E2}"/>
              </a:ext>
            </a:extLst>
          </p:cNvPr>
          <p:cNvSpPr/>
          <p:nvPr/>
        </p:nvSpPr>
        <p:spPr>
          <a:xfrm>
            <a:off x="2568229" y="3475236"/>
            <a:ext cx="741322" cy="380035"/>
          </a:xfrm>
          <a:prstGeom prst="round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
        <p:nvSpPr>
          <p:cNvPr id="15" name="Arrow: Bent-Up 14">
            <a:extLst>
              <a:ext uri="{FF2B5EF4-FFF2-40B4-BE49-F238E27FC236}">
                <a16:creationId xmlns:a16="http://schemas.microsoft.com/office/drawing/2014/main" id="{D499DC7C-D7C5-841E-B308-2876986A494E}"/>
              </a:ext>
            </a:extLst>
          </p:cNvPr>
          <p:cNvSpPr/>
          <p:nvPr/>
        </p:nvSpPr>
        <p:spPr>
          <a:xfrm rot="16200000" flipH="1">
            <a:off x="3803992" y="3930625"/>
            <a:ext cx="224585" cy="294104"/>
          </a:xfrm>
          <a:prstGeom prst="bentUpArrow">
            <a:avLst/>
          </a:prstGeom>
          <a:solidFill>
            <a:schemeClr val="accent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
        <p:nvSpPr>
          <p:cNvPr id="6" name="Rectangle 5">
            <a:extLst>
              <a:ext uri="{FF2B5EF4-FFF2-40B4-BE49-F238E27FC236}">
                <a16:creationId xmlns:a16="http://schemas.microsoft.com/office/drawing/2014/main" id="{9F663E0C-08C8-F86B-CFC0-D619B3C393D5}"/>
              </a:ext>
            </a:extLst>
          </p:cNvPr>
          <p:cNvSpPr/>
          <p:nvPr/>
        </p:nvSpPr>
        <p:spPr>
          <a:xfrm>
            <a:off x="559809" y="1339364"/>
            <a:ext cx="4021444" cy="36149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0E1B3F-20EB-C436-ED54-5631AE0BCF9A}"/>
              </a:ext>
            </a:extLst>
          </p:cNvPr>
          <p:cNvSpPr/>
          <p:nvPr/>
        </p:nvSpPr>
        <p:spPr>
          <a:xfrm>
            <a:off x="4776552" y="1339364"/>
            <a:ext cx="4021444" cy="36149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53F015-5E67-266A-6148-F5CE27F3A4C2}"/>
              </a:ext>
            </a:extLst>
          </p:cNvPr>
          <p:cNvSpPr txBox="1"/>
          <p:nvPr/>
        </p:nvSpPr>
        <p:spPr>
          <a:xfrm>
            <a:off x="4778129" y="1340658"/>
            <a:ext cx="4015248" cy="1206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b="1">
                <a:solidFill>
                  <a:srgbClr val="002060"/>
                </a:solidFill>
                <a:latin typeface="Gotham Medium"/>
                <a:cs typeface="Gotham Medium"/>
              </a:rPr>
              <a:t>Use the self-guided prompts to help create a personal goal that is relevant to you. </a:t>
            </a:r>
            <a:endParaRPr lang="en-US"/>
          </a:p>
          <a:p>
            <a:pPr marL="285750" indent="-285750">
              <a:buChar char="•"/>
            </a:pPr>
            <a:r>
              <a:rPr lang="en-US" b="1">
                <a:solidFill>
                  <a:srgbClr val="002060"/>
                </a:solidFill>
                <a:latin typeface="Gotham Medium"/>
                <a:cs typeface="Gotham Medium"/>
              </a:rPr>
              <a:t>Earn points for submitting and completing your goals!</a:t>
            </a:r>
            <a:endParaRPr lang="en-US"/>
          </a:p>
        </p:txBody>
      </p:sp>
      <p:pic>
        <p:nvPicPr>
          <p:cNvPr id="10" name="Picture 9">
            <a:extLst>
              <a:ext uri="{FF2B5EF4-FFF2-40B4-BE49-F238E27FC236}">
                <a16:creationId xmlns:a16="http://schemas.microsoft.com/office/drawing/2014/main" id="{D2B0772B-3B70-8B8F-A172-0912D51305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1429" y="2726958"/>
            <a:ext cx="3684620" cy="1418013"/>
          </a:xfrm>
          <a:prstGeom prst="rect">
            <a:avLst/>
          </a:prstGeom>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7E3F10AA-AC87-5C65-9A24-362E57761267}"/>
              </a:ext>
            </a:extLst>
          </p:cNvPr>
          <p:cNvSpPr/>
          <p:nvPr/>
        </p:nvSpPr>
        <p:spPr>
          <a:xfrm>
            <a:off x="6161848" y="3051686"/>
            <a:ext cx="1222744" cy="166603"/>
          </a:xfrm>
          <a:prstGeom prst="round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
        <p:nvSpPr>
          <p:cNvPr id="12" name="Rectangle: Rounded Corners 11">
            <a:extLst>
              <a:ext uri="{FF2B5EF4-FFF2-40B4-BE49-F238E27FC236}">
                <a16:creationId xmlns:a16="http://schemas.microsoft.com/office/drawing/2014/main" id="{88C838D0-4A60-050E-D329-6829A5189BAF}"/>
              </a:ext>
            </a:extLst>
          </p:cNvPr>
          <p:cNvSpPr/>
          <p:nvPr/>
        </p:nvSpPr>
        <p:spPr>
          <a:xfrm>
            <a:off x="7603660" y="2726957"/>
            <a:ext cx="353530" cy="109641"/>
          </a:xfrm>
          <a:prstGeom prst="round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Tree>
    <p:custDataLst>
      <p:tags r:id="rId1"/>
    </p:custDataLst>
    <p:extLst>
      <p:ext uri="{BB962C8B-B14F-4D97-AF65-F5344CB8AC3E}">
        <p14:creationId xmlns:p14="http://schemas.microsoft.com/office/powerpoint/2010/main" val="144249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9CBE-41D9-A462-E03A-9C717AB0A5D2}"/>
              </a:ext>
            </a:extLst>
          </p:cNvPr>
          <p:cNvSpPr>
            <a:spLocks noGrp="1"/>
          </p:cNvSpPr>
          <p:nvPr>
            <p:ph type="title"/>
          </p:nvPr>
        </p:nvSpPr>
        <p:spPr>
          <a:xfrm>
            <a:off x="627700" y="414007"/>
            <a:ext cx="7761600" cy="493500"/>
          </a:xfrm>
        </p:spPr>
        <p:txBody>
          <a:bodyPr/>
          <a:lstStyle/>
          <a:p>
            <a:r>
              <a:rPr lang="en-US">
                <a:solidFill>
                  <a:srgbClr val="00325B"/>
                </a:solidFill>
                <a:latin typeface="+mj-lt"/>
                <a:cs typeface="Gotham" pitchFamily="50" charset="0"/>
              </a:rPr>
              <a:t>What are we doing today?</a:t>
            </a:r>
          </a:p>
        </p:txBody>
      </p:sp>
      <p:pic>
        <p:nvPicPr>
          <p:cNvPr id="7" name="Content Placeholder 6" descr="Graduation cap with solid fill">
            <a:extLst>
              <a:ext uri="{FF2B5EF4-FFF2-40B4-BE49-F238E27FC236}">
                <a16:creationId xmlns:a16="http://schemas.microsoft.com/office/drawing/2014/main" id="{F6933527-6CFD-F7AC-F143-FF69FB6D2FE2}"/>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rot="20993676">
            <a:off x="6329373" y="163835"/>
            <a:ext cx="1343699" cy="1343699"/>
          </a:xfrm>
        </p:spPr>
      </p:pic>
      <p:pic>
        <p:nvPicPr>
          <p:cNvPr id="9" name="Graphic 8" descr="Aspiration with solid fill">
            <a:extLst>
              <a:ext uri="{FF2B5EF4-FFF2-40B4-BE49-F238E27FC236}">
                <a16:creationId xmlns:a16="http://schemas.microsoft.com/office/drawing/2014/main" id="{A67875A8-17AA-9B69-8687-3EB83B9B2B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66125">
            <a:off x="6662723" y="911613"/>
            <a:ext cx="1378990" cy="1378990"/>
          </a:xfrm>
          <a:prstGeom prst="rect">
            <a:avLst/>
          </a:prstGeom>
        </p:spPr>
      </p:pic>
      <p:pic>
        <p:nvPicPr>
          <p:cNvPr id="15" name="Graphic 14" descr="Thought bubble with solid fill">
            <a:extLst>
              <a:ext uri="{FF2B5EF4-FFF2-40B4-BE49-F238E27FC236}">
                <a16:creationId xmlns:a16="http://schemas.microsoft.com/office/drawing/2014/main" id="{4C63AFF7-3669-8A8A-86E5-1A00B761B1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06917" y="427403"/>
            <a:ext cx="1049427" cy="1049427"/>
          </a:xfrm>
          <a:prstGeom prst="rect">
            <a:avLst/>
          </a:prstGeom>
        </p:spPr>
      </p:pic>
      <p:sp>
        <p:nvSpPr>
          <p:cNvPr id="3" name="Title 1">
            <a:extLst>
              <a:ext uri="{FF2B5EF4-FFF2-40B4-BE49-F238E27FC236}">
                <a16:creationId xmlns:a16="http://schemas.microsoft.com/office/drawing/2014/main" id="{70E5C73E-4970-F1C1-0553-3E685E7A59EB}"/>
              </a:ext>
            </a:extLst>
          </p:cNvPr>
          <p:cNvSpPr txBox="1">
            <a:spLocks/>
          </p:cNvSpPr>
          <p:nvPr/>
        </p:nvSpPr>
        <p:spPr>
          <a:xfrm>
            <a:off x="691200" y="2549247"/>
            <a:ext cx="7761600" cy="493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Proxima Nova Semibold" panose="02000506030000020004" pitchFamily="50" charset="0"/>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47679"/>
              </a:buClr>
              <a:buSzPts val="3000"/>
              <a:buFont typeface="Montserrat"/>
              <a:buNone/>
              <a:tabLst/>
              <a:defRPr/>
            </a:pPr>
            <a:r>
              <a:rPr kumimoji="0" lang="en-US" sz="3000" b="1" i="0" u="none" strike="noStrike" kern="0" cap="none" spc="0" normalizeH="0" baseline="0" noProof="0">
                <a:ln>
                  <a:noFill/>
                </a:ln>
                <a:solidFill>
                  <a:srgbClr val="00325B"/>
                </a:solidFill>
                <a:effectLst/>
                <a:uLnTx/>
                <a:uFillTx/>
                <a:latin typeface="+mj-lt"/>
                <a:cs typeface="Gotham" pitchFamily="50" charset="0"/>
                <a:sym typeface="Montserrat"/>
              </a:rPr>
              <a:t>Why is it valuable?</a:t>
            </a:r>
          </a:p>
        </p:txBody>
      </p:sp>
      <p:sp>
        <p:nvSpPr>
          <p:cNvPr id="6" name="TextBox 5">
            <a:extLst>
              <a:ext uri="{FF2B5EF4-FFF2-40B4-BE49-F238E27FC236}">
                <a16:creationId xmlns:a16="http://schemas.microsoft.com/office/drawing/2014/main" id="{4D157720-B353-0B6B-9F27-55E2FF417E62}"/>
              </a:ext>
            </a:extLst>
          </p:cNvPr>
          <p:cNvSpPr txBox="1"/>
          <p:nvPr/>
        </p:nvSpPr>
        <p:spPr>
          <a:xfrm>
            <a:off x="691200" y="2992998"/>
            <a:ext cx="8297526" cy="923330"/>
          </a:xfrm>
          <a:prstGeom prst="rect">
            <a:avLst/>
          </a:prstGeom>
          <a:noFill/>
        </p:spPr>
        <p:txBody>
          <a:bodyPr wrap="square">
            <a:spAutoFit/>
          </a:bodyPr>
          <a:lstStyle/>
          <a:p>
            <a:pPr marL="76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747679"/>
                </a:solidFill>
                <a:effectLst/>
                <a:uLnTx/>
                <a:uFillTx/>
                <a:latin typeface="+mj-lt"/>
                <a:cs typeface="Gotham" pitchFamily="50" charset="0"/>
                <a:sym typeface="Arial"/>
              </a:rPr>
              <a:t>These skills can support you </a:t>
            </a:r>
            <a:r>
              <a:rPr kumimoji="0" lang="en-US" sz="1800" b="1" i="0" u="none" strike="noStrike" kern="0" cap="none" spc="0" normalizeH="0" baseline="0" noProof="0">
                <a:ln>
                  <a:noFill/>
                </a:ln>
                <a:solidFill>
                  <a:srgbClr val="34B6E4"/>
                </a:solidFill>
                <a:effectLst/>
                <a:uLnTx/>
                <a:uFillTx/>
                <a:latin typeface="+mj-lt"/>
                <a:cs typeface="Gotham" pitchFamily="50" charset="0"/>
                <a:sym typeface="Arial"/>
              </a:rPr>
              <a:t>academically</a:t>
            </a:r>
            <a:r>
              <a:rPr kumimoji="0" lang="en-US" sz="1800" b="1" i="0" u="none" strike="noStrike" kern="0" cap="none" spc="0" normalizeH="0" baseline="0" noProof="0">
                <a:ln>
                  <a:noFill/>
                </a:ln>
                <a:solidFill>
                  <a:srgbClr val="747679"/>
                </a:solidFill>
                <a:effectLst/>
                <a:uLnTx/>
                <a:uFillTx/>
                <a:latin typeface="+mj-lt"/>
                <a:cs typeface="Gotham" pitchFamily="50" charset="0"/>
                <a:sym typeface="Arial"/>
              </a:rPr>
              <a:t>, but can also support your </a:t>
            </a:r>
            <a:r>
              <a:rPr kumimoji="0" lang="en-US" sz="1800" b="1" i="0" u="none" strike="noStrike" kern="0" cap="none" spc="0" normalizeH="0" baseline="0" noProof="0">
                <a:ln>
                  <a:noFill/>
                </a:ln>
                <a:solidFill>
                  <a:srgbClr val="34B6E4"/>
                </a:solidFill>
                <a:effectLst/>
                <a:uLnTx/>
                <a:uFillTx/>
                <a:latin typeface="+mj-lt"/>
                <a:cs typeface="Gotham" pitchFamily="50" charset="0"/>
                <a:sym typeface="Arial"/>
              </a:rPr>
              <a:t>personal wellbeing </a:t>
            </a:r>
            <a:r>
              <a:rPr kumimoji="0" lang="en-US" sz="1800" b="1" i="0" u="none" strike="noStrike" kern="0" cap="none" spc="0" normalizeH="0" baseline="0" noProof="0">
                <a:ln>
                  <a:noFill/>
                </a:ln>
                <a:solidFill>
                  <a:srgbClr val="747679"/>
                </a:solidFill>
                <a:effectLst/>
                <a:uLnTx/>
                <a:uFillTx/>
                <a:latin typeface="+mj-lt"/>
                <a:cs typeface="Gotham" pitchFamily="50" charset="0"/>
                <a:sym typeface="Arial"/>
              </a:rPr>
              <a:t>and</a:t>
            </a:r>
            <a:r>
              <a:rPr kumimoji="0" lang="en-US" sz="1800" b="1" i="0" u="none" strike="noStrike" kern="0" cap="none" spc="0" normalizeH="0" baseline="0" noProof="0">
                <a:ln>
                  <a:noFill/>
                </a:ln>
                <a:solidFill>
                  <a:srgbClr val="34B6E4"/>
                </a:solidFill>
                <a:effectLst/>
                <a:uLnTx/>
                <a:uFillTx/>
                <a:latin typeface="+mj-lt"/>
                <a:cs typeface="Gotham" pitchFamily="50" charset="0"/>
                <a:sym typeface="Arial"/>
              </a:rPr>
              <a:t> relationships. </a:t>
            </a:r>
            <a:r>
              <a:rPr kumimoji="0" lang="en-US" sz="1800" b="1" i="0" u="none" strike="noStrike" kern="0" cap="none" spc="0" normalizeH="0" baseline="0" noProof="0">
                <a:ln>
                  <a:noFill/>
                </a:ln>
                <a:solidFill>
                  <a:srgbClr val="747679"/>
                </a:solidFill>
                <a:effectLst/>
                <a:uLnTx/>
                <a:uFillTx/>
                <a:latin typeface="+mj-lt"/>
                <a:cs typeface="Gotham" pitchFamily="50" charset="0"/>
                <a:sym typeface="Arial"/>
              </a:rPr>
              <a:t>These skills also support </a:t>
            </a:r>
            <a:r>
              <a:rPr kumimoji="0" lang="en-US" sz="1800" b="1" i="0" u="none" strike="noStrike" kern="0" cap="none" spc="0" normalizeH="0" baseline="0" noProof="0">
                <a:ln>
                  <a:noFill/>
                </a:ln>
                <a:solidFill>
                  <a:srgbClr val="34B6E4"/>
                </a:solidFill>
                <a:effectLst/>
                <a:uLnTx/>
                <a:uFillTx/>
                <a:latin typeface="+mj-lt"/>
                <a:cs typeface="Gotham" pitchFamily="50" charset="0"/>
                <a:sym typeface="Arial"/>
              </a:rPr>
              <a:t>college, career, </a:t>
            </a:r>
            <a:r>
              <a:rPr kumimoji="0" lang="en-US" sz="1800" b="1" i="0" u="none" strike="noStrike" kern="0" cap="none" spc="0" normalizeH="0" baseline="0" noProof="0">
                <a:ln>
                  <a:noFill/>
                </a:ln>
                <a:solidFill>
                  <a:srgbClr val="747679"/>
                </a:solidFill>
                <a:effectLst/>
                <a:uLnTx/>
                <a:uFillTx/>
                <a:latin typeface="+mj-lt"/>
                <a:cs typeface="Gotham" pitchFamily="50" charset="0"/>
                <a:sym typeface="Arial"/>
              </a:rPr>
              <a:t>and</a:t>
            </a:r>
            <a:r>
              <a:rPr kumimoji="0" lang="en-US" sz="1800" b="1" i="0" u="none" strike="noStrike" kern="0" cap="none" spc="0" normalizeH="0" baseline="0" noProof="0">
                <a:ln>
                  <a:noFill/>
                </a:ln>
                <a:solidFill>
                  <a:srgbClr val="34B6E4"/>
                </a:solidFill>
                <a:effectLst/>
                <a:uLnTx/>
                <a:uFillTx/>
                <a:latin typeface="+mj-lt"/>
                <a:cs typeface="Gotham" pitchFamily="50" charset="0"/>
                <a:sym typeface="Arial"/>
              </a:rPr>
              <a:t> workforce readiness!</a:t>
            </a:r>
          </a:p>
        </p:txBody>
      </p:sp>
      <p:pic>
        <p:nvPicPr>
          <p:cNvPr id="10" name="Picture 9">
            <a:extLst>
              <a:ext uri="{FF2B5EF4-FFF2-40B4-BE49-F238E27FC236}">
                <a16:creationId xmlns:a16="http://schemas.microsoft.com/office/drawing/2014/main" id="{F776287D-5B8F-6C54-BE2D-F6CA1761A7DB}"/>
              </a:ext>
            </a:extLst>
          </p:cNvPr>
          <p:cNvPicPr>
            <a:picLocks noChangeAspect="1"/>
          </p:cNvPicPr>
          <p:nvPr/>
        </p:nvPicPr>
        <p:blipFill>
          <a:blip r:embed="rId10"/>
          <a:stretch>
            <a:fillRect/>
          </a:stretch>
        </p:blipFill>
        <p:spPr>
          <a:xfrm>
            <a:off x="691200" y="1108861"/>
            <a:ext cx="1704975" cy="266700"/>
          </a:xfrm>
          <a:prstGeom prst="rect">
            <a:avLst/>
          </a:prstGeom>
        </p:spPr>
      </p:pic>
      <p:sp>
        <p:nvSpPr>
          <p:cNvPr id="4" name="Text Placeholder 3">
            <a:extLst>
              <a:ext uri="{FF2B5EF4-FFF2-40B4-BE49-F238E27FC236}">
                <a16:creationId xmlns:a16="http://schemas.microsoft.com/office/drawing/2014/main" id="{3F321C59-562F-D491-0E93-8131E1D3AD08}"/>
              </a:ext>
            </a:extLst>
          </p:cNvPr>
          <p:cNvSpPr>
            <a:spLocks noGrp="1"/>
          </p:cNvSpPr>
          <p:nvPr>
            <p:ph type="body" sz="half" idx="2"/>
          </p:nvPr>
        </p:nvSpPr>
        <p:spPr>
          <a:xfrm>
            <a:off x="627700" y="858256"/>
            <a:ext cx="5530713" cy="767909"/>
          </a:xfrm>
        </p:spPr>
        <p:txBody>
          <a:bodyPr/>
          <a:lstStyle/>
          <a:p>
            <a:r>
              <a:rPr lang="en-US" sz="1800">
                <a:latin typeface="+mj-lt"/>
                <a:cs typeface="Gotham" pitchFamily="50" charset="0"/>
              </a:rPr>
              <a:t>You will reflect on your social and emotional skills to learn about your </a:t>
            </a:r>
            <a:r>
              <a:rPr lang="en-US" sz="1800">
                <a:solidFill>
                  <a:srgbClr val="34B6E4"/>
                </a:solidFill>
                <a:latin typeface="+mj-lt"/>
                <a:cs typeface="Gotham" pitchFamily="50" charset="0"/>
              </a:rPr>
              <a:t>strengths</a:t>
            </a:r>
            <a:r>
              <a:rPr lang="en-US" sz="1800">
                <a:latin typeface="+mj-lt"/>
                <a:cs typeface="Gotham" pitchFamily="50" charset="0"/>
              </a:rPr>
              <a:t> and areas you may want to develop further (</a:t>
            </a:r>
            <a:r>
              <a:rPr lang="en-US" sz="1800">
                <a:solidFill>
                  <a:schemeClr val="accent1"/>
                </a:solidFill>
                <a:latin typeface="+mj-lt"/>
                <a:cs typeface="Gotham" pitchFamily="50" charset="0"/>
              </a:rPr>
              <a:t>growth opportunities</a:t>
            </a:r>
            <a:r>
              <a:rPr lang="en-US" sz="1800">
                <a:latin typeface="+mj-lt"/>
                <a:cs typeface="Gotham" pitchFamily="50" charset="0"/>
              </a:rPr>
              <a:t>).</a:t>
            </a:r>
          </a:p>
        </p:txBody>
      </p:sp>
    </p:spTree>
    <p:custDataLst>
      <p:tags r:id="rId1"/>
    </p:custDataLst>
    <p:extLst>
      <p:ext uri="{BB962C8B-B14F-4D97-AF65-F5344CB8AC3E}">
        <p14:creationId xmlns:p14="http://schemas.microsoft.com/office/powerpoint/2010/main" val="409602987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4FB021C-678A-E229-3308-6FD65A61A078}"/>
              </a:ext>
            </a:extLst>
          </p:cNvPr>
          <p:cNvPicPr>
            <a:picLocks noChangeAspect="1"/>
          </p:cNvPicPr>
          <p:nvPr/>
        </p:nvPicPr>
        <p:blipFill rotWithShape="1">
          <a:blip r:embed="rId4"/>
          <a:srcRect t="8189"/>
          <a:stretch/>
        </p:blipFill>
        <p:spPr>
          <a:xfrm>
            <a:off x="1947958" y="1337649"/>
            <a:ext cx="5512208" cy="3396825"/>
          </a:xfrm>
          <a:prstGeom prst="rect">
            <a:avLst/>
          </a:prstGeom>
        </p:spPr>
      </p:pic>
      <p:sp>
        <p:nvSpPr>
          <p:cNvPr id="22" name="Title 21">
            <a:extLst>
              <a:ext uri="{FF2B5EF4-FFF2-40B4-BE49-F238E27FC236}">
                <a16:creationId xmlns:a16="http://schemas.microsoft.com/office/drawing/2014/main" id="{9CC93F8C-768F-456B-B029-4BFE60186131}"/>
              </a:ext>
            </a:extLst>
          </p:cNvPr>
          <p:cNvSpPr>
            <a:spLocks noGrp="1"/>
          </p:cNvSpPr>
          <p:nvPr>
            <p:ph type="title"/>
          </p:nvPr>
        </p:nvSpPr>
        <p:spPr/>
        <p:txBody>
          <a:bodyPr/>
          <a:lstStyle/>
          <a:p>
            <a:r>
              <a:rPr lang="en-US">
                <a:solidFill>
                  <a:srgbClr val="00325B"/>
                </a:solidFill>
                <a:latin typeface="+mj-lt"/>
              </a:rPr>
              <a:t>Top 5 Skills Employers Want in a High School Graduate</a:t>
            </a:r>
          </a:p>
        </p:txBody>
      </p:sp>
    </p:spTree>
    <p:custDataLst>
      <p:tags r:id="rId1"/>
    </p:custDataLst>
    <p:extLst>
      <p:ext uri="{BB962C8B-B14F-4D97-AF65-F5344CB8AC3E}">
        <p14:creationId xmlns:p14="http://schemas.microsoft.com/office/powerpoint/2010/main" val="3026923863"/>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C2672D7-DAB4-B359-EB66-4B8DFDCAAA33}"/>
              </a:ext>
            </a:extLst>
          </p:cNvPr>
          <p:cNvSpPr/>
          <p:nvPr/>
        </p:nvSpPr>
        <p:spPr>
          <a:xfrm>
            <a:off x="0" y="4847031"/>
            <a:ext cx="9144000" cy="29130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446380B-EBFD-1E59-B269-D05C22B3A11C}"/>
              </a:ext>
            </a:extLst>
          </p:cNvPr>
          <p:cNvSpPr/>
          <p:nvPr/>
        </p:nvSpPr>
        <p:spPr>
          <a:xfrm>
            <a:off x="89012" y="4677196"/>
            <a:ext cx="1262358" cy="341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808372FE-42B2-9133-EA0B-119BA22C0F66}"/>
              </a:ext>
            </a:extLst>
          </p:cNvPr>
          <p:cNvCxnSpPr>
            <a:cxnSpLocks/>
          </p:cNvCxnSpPr>
          <p:nvPr/>
        </p:nvCxnSpPr>
        <p:spPr>
          <a:xfrm>
            <a:off x="0" y="771568"/>
            <a:ext cx="9144000"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3F4591-DF15-2FF8-837C-5F061349B52F}"/>
              </a:ext>
            </a:extLst>
          </p:cNvPr>
          <p:cNvSpPr txBox="1"/>
          <p:nvPr/>
        </p:nvSpPr>
        <p:spPr>
          <a:xfrm>
            <a:off x="881909" y="163015"/>
            <a:ext cx="6989769" cy="584775"/>
          </a:xfrm>
          <a:prstGeom prst="rect">
            <a:avLst/>
          </a:prstGeom>
          <a:noFill/>
        </p:spPr>
        <p:txBody>
          <a:bodyPr wrap="square" rtlCol="0">
            <a:spAutoFit/>
          </a:bodyPr>
          <a:lstStyle/>
          <a:p>
            <a:pPr algn="ctr"/>
            <a:r>
              <a:rPr lang="en-US" sz="3200" b="1" dirty="0">
                <a:solidFill>
                  <a:schemeClr val="accent3"/>
                </a:solidFill>
                <a:latin typeface="+mj-lt"/>
              </a:rPr>
              <a:t>Video: Student Portal Overview</a:t>
            </a:r>
          </a:p>
        </p:txBody>
      </p:sp>
      <p:pic>
        <p:nvPicPr>
          <p:cNvPr id="5" name="Online Media 4" title="DESSA Student Portal Video 2025">
            <a:hlinkClick r:id="" action="ppaction://media"/>
            <a:extLst>
              <a:ext uri="{FF2B5EF4-FFF2-40B4-BE49-F238E27FC236}">
                <a16:creationId xmlns:a16="http://schemas.microsoft.com/office/drawing/2014/main" id="{A6395EBE-5E4C-C9C8-49B4-3842F03D77C4}"/>
              </a:ext>
            </a:extLst>
          </p:cNvPr>
          <p:cNvPicPr>
            <a:picLocks noRot="1" noChangeAspect="1"/>
          </p:cNvPicPr>
          <p:nvPr>
            <a:videoFile r:link="rId2"/>
          </p:nvPr>
        </p:nvPicPr>
        <p:blipFill>
          <a:blip r:embed="rId5"/>
          <a:stretch>
            <a:fillRect/>
          </a:stretch>
        </p:blipFill>
        <p:spPr>
          <a:xfrm>
            <a:off x="1116420" y="941404"/>
            <a:ext cx="7102548" cy="4012598"/>
          </a:xfrm>
          <a:prstGeom prst="rect">
            <a:avLst/>
          </a:prstGeom>
        </p:spPr>
      </p:pic>
    </p:spTree>
    <p:custDataLst>
      <p:tags r:id="rId1"/>
    </p:custDataLst>
    <p:extLst>
      <p:ext uri="{BB962C8B-B14F-4D97-AF65-F5344CB8AC3E}">
        <p14:creationId xmlns:p14="http://schemas.microsoft.com/office/powerpoint/2010/main" val="10619918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A8DFFA-AB4B-6442-EABE-CF6DA281904E}"/>
              </a:ext>
            </a:extLst>
          </p:cNvPr>
          <p:cNvSpPr txBox="1"/>
          <p:nvPr/>
        </p:nvSpPr>
        <p:spPr>
          <a:xfrm>
            <a:off x="511980" y="1912197"/>
            <a:ext cx="5301829" cy="1769715"/>
          </a:xfrm>
          <a:prstGeom prst="rect">
            <a:avLst/>
          </a:prstGeom>
          <a:noFill/>
        </p:spPr>
        <p:txBody>
          <a:bodyPr wrap="square" rtlCol="0">
            <a:spAutoFit/>
          </a:bodyPr>
          <a:lstStyle/>
          <a:p>
            <a:r>
              <a:rPr lang="en-US" sz="2000" b="1">
                <a:solidFill>
                  <a:srgbClr val="34B6E4"/>
                </a:solidFill>
                <a:latin typeface="Gotham" pitchFamily="50" charset="0"/>
                <a:cs typeface="Gotham" pitchFamily="50" charset="0"/>
              </a:rPr>
              <a:t>Do your best to rate yourself.</a:t>
            </a:r>
          </a:p>
          <a:p>
            <a:endParaRPr lang="en-US" sz="900" b="1" i="1">
              <a:solidFill>
                <a:srgbClr val="34B6E4"/>
              </a:solidFill>
              <a:latin typeface="Gotham" pitchFamily="50" charset="0"/>
              <a:cs typeface="Gotham" pitchFamily="50" charset="0"/>
            </a:endParaRPr>
          </a:p>
          <a:p>
            <a:pPr marL="285750" indent="-285750">
              <a:buFont typeface="Arial" panose="020B0604020202020204" pitchFamily="34" charset="0"/>
              <a:buChar char="•"/>
            </a:pPr>
            <a:r>
              <a:rPr lang="en-US" sz="2000">
                <a:solidFill>
                  <a:srgbClr val="053657"/>
                </a:solidFill>
                <a:latin typeface="Gotham" pitchFamily="50" charset="0"/>
                <a:cs typeface="Gotham" pitchFamily="50" charset="0"/>
              </a:rPr>
              <a:t>I set goals for myself.</a:t>
            </a:r>
          </a:p>
          <a:p>
            <a:pPr marL="285750" indent="-285750">
              <a:buFont typeface="Arial" panose="020B0604020202020204" pitchFamily="34" charset="0"/>
              <a:buChar char="•"/>
            </a:pPr>
            <a:r>
              <a:rPr lang="en-US" sz="2000">
                <a:solidFill>
                  <a:srgbClr val="053657"/>
                </a:solidFill>
                <a:latin typeface="Gotham" pitchFamily="50" charset="0"/>
                <a:cs typeface="Gotham" pitchFamily="50" charset="0"/>
              </a:rPr>
              <a:t>I show appreciation for others.</a:t>
            </a:r>
          </a:p>
          <a:p>
            <a:pPr marL="285750" indent="-285750">
              <a:buFont typeface="Arial" panose="020B0604020202020204" pitchFamily="34" charset="0"/>
              <a:buChar char="•"/>
            </a:pPr>
            <a:r>
              <a:rPr lang="en-US" sz="2000">
                <a:solidFill>
                  <a:srgbClr val="053657"/>
                </a:solidFill>
                <a:latin typeface="Gotham" pitchFamily="50" charset="0"/>
                <a:cs typeface="Gotham" pitchFamily="50" charset="0"/>
              </a:rPr>
              <a:t>I feel comfortable being myself in different situations.</a:t>
            </a:r>
          </a:p>
        </p:txBody>
      </p:sp>
      <p:pic>
        <p:nvPicPr>
          <p:cNvPr id="6" name="Picture 5">
            <a:extLst>
              <a:ext uri="{FF2B5EF4-FFF2-40B4-BE49-F238E27FC236}">
                <a16:creationId xmlns:a16="http://schemas.microsoft.com/office/drawing/2014/main" id="{FE01C3D6-26CD-905E-F72D-F2291EFDD0ED}"/>
              </a:ext>
            </a:extLst>
          </p:cNvPr>
          <p:cNvPicPr>
            <a:picLocks noChangeAspect="1"/>
          </p:cNvPicPr>
          <p:nvPr/>
        </p:nvPicPr>
        <p:blipFill>
          <a:blip r:embed="rId4"/>
          <a:stretch>
            <a:fillRect/>
          </a:stretch>
        </p:blipFill>
        <p:spPr>
          <a:xfrm>
            <a:off x="5981106" y="2082033"/>
            <a:ext cx="1909807" cy="2386075"/>
          </a:xfrm>
          <a:prstGeom prst="rect">
            <a:avLst/>
          </a:prstGeom>
          <a:effectLst>
            <a:outerShdw blurRad="63500" sx="102000" sy="102000" algn="ctr" rotWithShape="0">
              <a:schemeClr val="accent3">
                <a:alpha val="40000"/>
              </a:schemeClr>
            </a:outerShdw>
          </a:effectLst>
        </p:spPr>
      </p:pic>
      <p:sp>
        <p:nvSpPr>
          <p:cNvPr id="11" name="Title 10">
            <a:extLst>
              <a:ext uri="{FF2B5EF4-FFF2-40B4-BE49-F238E27FC236}">
                <a16:creationId xmlns:a16="http://schemas.microsoft.com/office/drawing/2014/main" id="{07D09326-F90E-68DC-9463-671B79C72C6C}"/>
              </a:ext>
            </a:extLst>
          </p:cNvPr>
          <p:cNvSpPr>
            <a:spLocks noGrp="1"/>
          </p:cNvSpPr>
          <p:nvPr>
            <p:ph type="title"/>
          </p:nvPr>
        </p:nvSpPr>
        <p:spPr/>
        <p:txBody>
          <a:bodyPr/>
          <a:lstStyle/>
          <a:p>
            <a:r>
              <a:rPr lang="en-US" dirty="0">
                <a:solidFill>
                  <a:schemeClr val="accent3"/>
                </a:solidFill>
                <a:latin typeface="+mj-lt"/>
              </a:rPr>
              <a:t>What will the questions look like? </a:t>
            </a:r>
            <a:br>
              <a:rPr lang="en-US" dirty="0">
                <a:solidFill>
                  <a:schemeClr val="accent3"/>
                </a:solidFill>
                <a:latin typeface="+mj-lt"/>
              </a:rPr>
            </a:br>
            <a:r>
              <a:rPr lang="en-US" sz="1400" i="1" dirty="0">
                <a:solidFill>
                  <a:schemeClr val="accent3"/>
                </a:solidFill>
                <a:latin typeface="+mj-lt"/>
              </a:rPr>
              <a:t>Grades 6-12 | 50 questions</a:t>
            </a:r>
            <a:endParaRPr lang="en-US" sz="1400" dirty="0">
              <a:solidFill>
                <a:schemeClr val="accent3"/>
              </a:solidFill>
              <a:latin typeface="+mj-lt"/>
            </a:endParaRPr>
          </a:p>
        </p:txBody>
      </p:sp>
      <p:sp>
        <p:nvSpPr>
          <p:cNvPr id="14" name="TextBox 26">
            <a:extLst>
              <a:ext uri="{FF2B5EF4-FFF2-40B4-BE49-F238E27FC236}">
                <a16:creationId xmlns:a16="http://schemas.microsoft.com/office/drawing/2014/main" id="{DC063A78-B11B-319F-817D-1F5B4D0515EB}"/>
              </a:ext>
            </a:extLst>
          </p:cNvPr>
          <p:cNvSpPr txBox="1"/>
          <p:nvPr/>
        </p:nvSpPr>
        <p:spPr>
          <a:xfrm>
            <a:off x="5581467" y="1363582"/>
            <a:ext cx="2871333"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a:solidFill>
                  <a:srgbClr val="34B6E4"/>
                </a:solidFill>
                <a:latin typeface="+mj-lt"/>
                <a:cs typeface="Gotham" pitchFamily="50" charset="0"/>
              </a:rPr>
              <a:t>Answer Selection Options</a:t>
            </a:r>
          </a:p>
        </p:txBody>
      </p:sp>
    </p:spTree>
    <p:custDataLst>
      <p:tags r:id="rId1"/>
    </p:custDataLst>
    <p:extLst>
      <p:ext uri="{BB962C8B-B14F-4D97-AF65-F5344CB8AC3E}">
        <p14:creationId xmlns:p14="http://schemas.microsoft.com/office/powerpoint/2010/main" val="113027777"/>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4F0D0D-F492-7926-6D26-08EA2643B441}"/>
              </a:ext>
            </a:extLst>
          </p:cNvPr>
          <p:cNvPicPr>
            <a:picLocks noChangeAspect="1"/>
          </p:cNvPicPr>
          <p:nvPr/>
        </p:nvPicPr>
        <p:blipFill>
          <a:blip r:embed="rId4"/>
          <a:stretch>
            <a:fillRect/>
          </a:stretch>
        </p:blipFill>
        <p:spPr>
          <a:xfrm>
            <a:off x="3018161" y="1603692"/>
            <a:ext cx="5811389" cy="3220897"/>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939471AE-9E99-1940-34C2-028121F1E4F6}"/>
              </a:ext>
            </a:extLst>
          </p:cNvPr>
          <p:cNvSpPr/>
          <p:nvPr/>
        </p:nvSpPr>
        <p:spPr>
          <a:xfrm>
            <a:off x="314450" y="4530393"/>
            <a:ext cx="1628384" cy="4935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otham Light"/>
              <a:ea typeface="+mn-ea"/>
              <a:cs typeface="+mn-cs"/>
              <a:sym typeface="Arial"/>
            </a:endParaRPr>
          </a:p>
        </p:txBody>
      </p:sp>
      <p:sp>
        <p:nvSpPr>
          <p:cNvPr id="2" name="Title 1">
            <a:extLst>
              <a:ext uri="{FF2B5EF4-FFF2-40B4-BE49-F238E27FC236}">
                <a16:creationId xmlns:a16="http://schemas.microsoft.com/office/drawing/2014/main" id="{1F170F46-9C9E-4400-B547-38ADECBDADE9}"/>
              </a:ext>
            </a:extLst>
          </p:cNvPr>
          <p:cNvSpPr>
            <a:spLocks noGrp="1"/>
          </p:cNvSpPr>
          <p:nvPr>
            <p:ph type="title"/>
          </p:nvPr>
        </p:nvSpPr>
        <p:spPr/>
        <p:txBody>
          <a:bodyPr>
            <a:noAutofit/>
          </a:bodyPr>
          <a:lstStyle/>
          <a:p>
            <a:r>
              <a:rPr lang="en-US">
                <a:solidFill>
                  <a:schemeClr val="accent3"/>
                </a:solidFill>
                <a:latin typeface="+mj-lt"/>
                <a:cs typeface="Gotham" pitchFamily="50" charset="0"/>
              </a:rPr>
              <a:t>What will my results look like? </a:t>
            </a:r>
            <a:endParaRPr lang="en-US">
              <a:latin typeface="+mj-lt"/>
              <a:cs typeface="Gotham" pitchFamily="50" charset="0"/>
            </a:endParaRPr>
          </a:p>
        </p:txBody>
      </p:sp>
      <p:sp>
        <p:nvSpPr>
          <p:cNvPr id="45" name="TextBox 44">
            <a:extLst>
              <a:ext uri="{FF2B5EF4-FFF2-40B4-BE49-F238E27FC236}">
                <a16:creationId xmlns:a16="http://schemas.microsoft.com/office/drawing/2014/main" id="{5EABBFBF-469F-9BAB-52CE-C95F99EAE8BF}"/>
              </a:ext>
            </a:extLst>
          </p:cNvPr>
          <p:cNvSpPr txBox="1"/>
          <p:nvPr/>
        </p:nvSpPr>
        <p:spPr>
          <a:xfrm>
            <a:off x="386443" y="1603692"/>
            <a:ext cx="2599556"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2060"/>
                </a:solidFill>
                <a:effectLst/>
                <a:uLnTx/>
                <a:uFillTx/>
                <a:latin typeface="+mj-lt"/>
                <a:cs typeface="Gotham" pitchFamily="50" charset="0"/>
                <a:sym typeface="Arial"/>
              </a:rPr>
              <a:t>First, you’ll learn…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solidFill>
                <a:srgbClr val="002060"/>
              </a:solidFill>
              <a:latin typeface="+mj-lt"/>
              <a:cs typeface="Gotham" pitchFamily="50"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solidFill>
                <a:srgbClr val="002060"/>
              </a:solidFill>
              <a:latin typeface="+mj-lt"/>
              <a:cs typeface="Gotham" pitchFamily="50"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002060"/>
              </a:solidFill>
              <a:effectLst/>
              <a:uLnTx/>
              <a:uFillTx/>
              <a:latin typeface="+mj-lt"/>
              <a:cs typeface="Gotham" pitchFamily="50" charset="0"/>
              <a:sym typeface="Arial"/>
            </a:endParaRPr>
          </a:p>
          <a:p>
            <a:pPr marL="285750" marR="0" lvl="0" indent="-285750"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800" b="1" dirty="0">
                <a:solidFill>
                  <a:srgbClr val="002060"/>
                </a:solidFill>
                <a:latin typeface="+mj-lt"/>
                <a:cs typeface="Gotham" pitchFamily="50" charset="0"/>
              </a:rPr>
              <a:t>Y</a:t>
            </a:r>
            <a:r>
              <a:rPr kumimoji="0" lang="en-US" sz="1800" b="1" i="0" u="none" strike="noStrike" kern="0" cap="none" spc="0" normalizeH="0" baseline="0" noProof="0" dirty="0">
                <a:ln>
                  <a:noFill/>
                </a:ln>
                <a:solidFill>
                  <a:srgbClr val="002060"/>
                </a:solidFill>
                <a:effectLst/>
                <a:uLnTx/>
                <a:uFillTx/>
                <a:latin typeface="+mj-lt"/>
                <a:cs typeface="Gotham" pitchFamily="50" charset="0"/>
                <a:sym typeface="Arial"/>
              </a:rPr>
              <a:t>our Top Skill</a:t>
            </a:r>
          </a:p>
          <a:p>
            <a:pPr marL="285750" marR="0" lvl="0" indent="-285750"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800" b="1" dirty="0">
                <a:solidFill>
                  <a:srgbClr val="002060"/>
                </a:solidFill>
                <a:latin typeface="+mj-lt"/>
                <a:cs typeface="Gotham" pitchFamily="50" charset="0"/>
              </a:rPr>
              <a:t>S</a:t>
            </a:r>
            <a:r>
              <a:rPr kumimoji="0" lang="en-US" sz="1800" b="1" i="0" u="none" strike="noStrike" kern="0" cap="none" spc="0" normalizeH="0" baseline="0" noProof="0" dirty="0" err="1">
                <a:ln>
                  <a:noFill/>
                </a:ln>
                <a:solidFill>
                  <a:srgbClr val="002060"/>
                </a:solidFill>
                <a:effectLst/>
                <a:uLnTx/>
                <a:uFillTx/>
                <a:latin typeface="+mj-lt"/>
                <a:cs typeface="Gotham" pitchFamily="50" charset="0"/>
                <a:sym typeface="Arial"/>
              </a:rPr>
              <a:t>pecific</a:t>
            </a:r>
            <a:r>
              <a:rPr kumimoji="0" lang="en-US" sz="1800" b="1" i="0" u="none" strike="noStrike" kern="0" cap="none" spc="0" normalizeH="0" baseline="0" noProof="0" dirty="0">
                <a:ln>
                  <a:noFill/>
                </a:ln>
                <a:solidFill>
                  <a:srgbClr val="002060"/>
                </a:solidFill>
                <a:effectLst/>
                <a:uLnTx/>
                <a:uFillTx/>
                <a:latin typeface="+mj-lt"/>
                <a:cs typeface="Gotham" pitchFamily="50" charset="0"/>
                <a:sym typeface="Arial"/>
              </a:rPr>
              <a:t> ways you shine with this skill</a:t>
            </a:r>
          </a:p>
          <a:p>
            <a:pPr marL="285750" marR="0" lvl="0" indent="-285750"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800" b="1" dirty="0">
                <a:solidFill>
                  <a:srgbClr val="002060"/>
                </a:solidFill>
                <a:latin typeface="+mj-lt"/>
                <a:cs typeface="Gotham" pitchFamily="50" charset="0"/>
              </a:rPr>
              <a:t>Why this skill is important</a:t>
            </a:r>
            <a:r>
              <a:rPr kumimoji="0" lang="en-US" sz="1800" b="1" i="0" u="none" strike="noStrike" kern="0" cap="none" spc="0" normalizeH="0" baseline="0" noProof="0" dirty="0">
                <a:ln>
                  <a:noFill/>
                </a:ln>
                <a:solidFill>
                  <a:srgbClr val="002060"/>
                </a:solidFill>
                <a:effectLst/>
                <a:uLnTx/>
                <a:uFillTx/>
                <a:latin typeface="+mj-lt"/>
                <a:cs typeface="Gotham" pitchFamily="50" charset="0"/>
                <a:sym typeface="Arial"/>
              </a:rPr>
              <a:t> </a:t>
            </a:r>
          </a:p>
        </p:txBody>
      </p:sp>
    </p:spTree>
    <p:custDataLst>
      <p:tags r:id="rId1"/>
    </p:custDataLst>
    <p:extLst>
      <p:ext uri="{BB962C8B-B14F-4D97-AF65-F5344CB8AC3E}">
        <p14:creationId xmlns:p14="http://schemas.microsoft.com/office/powerpoint/2010/main" val="291402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9471AE-9E99-1940-34C2-028121F1E4F6}"/>
              </a:ext>
            </a:extLst>
          </p:cNvPr>
          <p:cNvSpPr/>
          <p:nvPr/>
        </p:nvSpPr>
        <p:spPr>
          <a:xfrm>
            <a:off x="314450" y="4530393"/>
            <a:ext cx="1628384" cy="4935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otham Light"/>
              <a:ea typeface="+mn-ea"/>
              <a:cs typeface="+mn-cs"/>
              <a:sym typeface="Arial"/>
            </a:endParaRPr>
          </a:p>
        </p:txBody>
      </p:sp>
      <p:sp>
        <p:nvSpPr>
          <p:cNvPr id="2" name="Title 1">
            <a:extLst>
              <a:ext uri="{FF2B5EF4-FFF2-40B4-BE49-F238E27FC236}">
                <a16:creationId xmlns:a16="http://schemas.microsoft.com/office/drawing/2014/main" id="{1F170F46-9C9E-4400-B547-38ADECBDADE9}"/>
              </a:ext>
            </a:extLst>
          </p:cNvPr>
          <p:cNvSpPr>
            <a:spLocks noGrp="1"/>
          </p:cNvSpPr>
          <p:nvPr>
            <p:ph type="title"/>
          </p:nvPr>
        </p:nvSpPr>
        <p:spPr/>
        <p:txBody>
          <a:bodyPr>
            <a:noAutofit/>
          </a:bodyPr>
          <a:lstStyle/>
          <a:p>
            <a:r>
              <a:rPr lang="en-US">
                <a:solidFill>
                  <a:schemeClr val="accent3"/>
                </a:solidFill>
                <a:latin typeface="+mj-lt"/>
                <a:cs typeface="Gotham" pitchFamily="50" charset="0"/>
              </a:rPr>
              <a:t>What will my results look like? </a:t>
            </a:r>
            <a:endParaRPr lang="en-US">
              <a:latin typeface="+mj-lt"/>
              <a:cs typeface="Gotham" pitchFamily="50" charset="0"/>
            </a:endParaRPr>
          </a:p>
        </p:txBody>
      </p:sp>
      <p:sp>
        <p:nvSpPr>
          <p:cNvPr id="45" name="TextBox 44">
            <a:extLst>
              <a:ext uri="{FF2B5EF4-FFF2-40B4-BE49-F238E27FC236}">
                <a16:creationId xmlns:a16="http://schemas.microsoft.com/office/drawing/2014/main" id="{5EABBFBF-469F-9BAB-52CE-C95F99EAE8BF}"/>
              </a:ext>
            </a:extLst>
          </p:cNvPr>
          <p:cNvSpPr txBox="1"/>
          <p:nvPr/>
        </p:nvSpPr>
        <p:spPr>
          <a:xfrm>
            <a:off x="643056" y="2412988"/>
            <a:ext cx="259955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a:solidFill>
                  <a:srgbClr val="002060"/>
                </a:solidFill>
                <a:latin typeface="+mj-lt"/>
                <a:cs typeface="Gotham" pitchFamily="50" charset="0"/>
              </a:rPr>
              <a:t>Then</a:t>
            </a:r>
            <a:r>
              <a:rPr kumimoji="0" lang="en-US" sz="1800" b="1" i="0" u="none" strike="noStrike" kern="0" cap="none" spc="0" normalizeH="0" baseline="0" noProof="0">
                <a:ln>
                  <a:noFill/>
                </a:ln>
                <a:solidFill>
                  <a:srgbClr val="002060"/>
                </a:solidFill>
                <a:effectLst/>
                <a:uLnTx/>
                <a:uFillTx/>
                <a:latin typeface="+mj-lt"/>
                <a:cs typeface="Gotham" pitchFamily="50" charset="0"/>
                <a:sym typeface="Arial"/>
              </a:rPr>
              <a:t>, you’ll be able to explore your skills in other competencies</a:t>
            </a:r>
          </a:p>
        </p:txBody>
      </p:sp>
      <p:pic>
        <p:nvPicPr>
          <p:cNvPr id="1026" name="Picture 2">
            <a:extLst>
              <a:ext uri="{FF2B5EF4-FFF2-40B4-BE49-F238E27FC236}">
                <a16:creationId xmlns:a16="http://schemas.microsoft.com/office/drawing/2014/main" id="{A7E311FA-792D-4FA5-809E-6AB9BF3C6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244" y="1248694"/>
            <a:ext cx="4488292" cy="37751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0561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686254" y="1914369"/>
            <a:ext cx="7771492" cy="1258489"/>
          </a:xfrm>
          <a:prstGeom prst="rect">
            <a:avLst/>
          </a:prstGeom>
        </p:spPr>
        <p:txBody>
          <a:bodyPr spcFirstLastPara="1" wrap="square" lIns="91425" tIns="91425" rIns="91425" bIns="91425" anchor="b" anchorCtr="0">
            <a:noAutofit/>
          </a:bodyPr>
          <a:lstStyle/>
          <a:p>
            <a:r>
              <a:rPr lang="en" b="1">
                <a:latin typeface="Gotham "/>
                <a:cs typeface="Times New Roman" panose="02020603050405020304" pitchFamily="18" charset="0"/>
              </a:rPr>
              <a:t>Let’s Get Started!</a:t>
            </a:r>
            <a:endParaRPr lang="en" sz="7200" b="1">
              <a:latin typeface="Gotham "/>
            </a:endParaRPr>
          </a:p>
        </p:txBody>
      </p:sp>
    </p:spTree>
    <p:custDataLst>
      <p:tags r:id="rId1"/>
    </p:custDataLst>
    <p:extLst>
      <p:ext uri="{BB962C8B-B14F-4D97-AF65-F5344CB8AC3E}">
        <p14:creationId xmlns:p14="http://schemas.microsoft.com/office/powerpoint/2010/main" val="197984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CF12FA6-A4E1-BB7F-4C2C-4F188C8AC2F5}"/>
              </a:ext>
            </a:extLst>
          </p:cNvPr>
          <p:cNvSpPr/>
          <p:nvPr/>
        </p:nvSpPr>
        <p:spPr>
          <a:xfrm>
            <a:off x="0" y="4847031"/>
            <a:ext cx="9144000" cy="29130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667EDE7-3133-5889-5FD1-DB0BE0CCA6FB}"/>
              </a:ext>
            </a:extLst>
          </p:cNvPr>
          <p:cNvCxnSpPr>
            <a:cxnSpLocks/>
          </p:cNvCxnSpPr>
          <p:nvPr/>
        </p:nvCxnSpPr>
        <p:spPr>
          <a:xfrm>
            <a:off x="0" y="916913"/>
            <a:ext cx="9144000"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497C1239-5ACD-23D2-F2EE-9B29B4017518}"/>
              </a:ext>
            </a:extLst>
          </p:cNvPr>
          <p:cNvGrpSpPr/>
          <p:nvPr/>
        </p:nvGrpSpPr>
        <p:grpSpPr>
          <a:xfrm>
            <a:off x="415496" y="-52707"/>
            <a:ext cx="8035485" cy="954107"/>
            <a:chOff x="293032" y="-39448"/>
            <a:chExt cx="8035485" cy="954107"/>
          </a:xfrm>
        </p:grpSpPr>
        <p:sp>
          <p:nvSpPr>
            <p:cNvPr id="33" name="TextBox 32">
              <a:extLst>
                <a:ext uri="{FF2B5EF4-FFF2-40B4-BE49-F238E27FC236}">
                  <a16:creationId xmlns:a16="http://schemas.microsoft.com/office/drawing/2014/main" id="{2C36F734-F71B-1B40-7857-C439DE3CC040}"/>
                </a:ext>
              </a:extLst>
            </p:cNvPr>
            <p:cNvSpPr txBox="1"/>
            <p:nvPr/>
          </p:nvSpPr>
          <p:spPr>
            <a:xfrm>
              <a:off x="293032" y="-39448"/>
              <a:ext cx="8035485" cy="954107"/>
            </a:xfrm>
            <a:prstGeom prst="rect">
              <a:avLst/>
            </a:prstGeom>
            <a:noFill/>
          </p:spPr>
          <p:txBody>
            <a:bodyPr wrap="square" lIns="91440" tIns="45720" rIns="91440" bIns="45720" rtlCol="0" anchor="t">
              <a:spAutoFit/>
            </a:bodyPr>
            <a:lstStyle/>
            <a:p>
              <a:pPr algn="ctr"/>
              <a:r>
                <a:rPr lang="en-US" sz="3200" b="1" dirty="0">
                  <a:solidFill>
                    <a:schemeClr val="accent3"/>
                  </a:solidFill>
                  <a:latin typeface="+mj-lt"/>
                </a:rPr>
                <a:t> </a:t>
              </a:r>
              <a:r>
                <a:rPr lang="en-US" sz="2400" b="1" dirty="0">
                  <a:solidFill>
                    <a:schemeClr val="accent3"/>
                  </a:solidFill>
                  <a:latin typeface="+mj-lt"/>
                </a:rPr>
                <a:t>First time log into your Student Portal without </a:t>
              </a:r>
            </a:p>
            <a:p>
              <a:pPr algn="ctr"/>
              <a:r>
                <a:rPr lang="en-US" sz="2400" b="1" dirty="0">
                  <a:solidFill>
                    <a:schemeClr val="accent3"/>
                  </a:solidFill>
                  <a:latin typeface="+mj-lt"/>
                </a:rPr>
                <a:t>Single Sign On (SSO)</a:t>
              </a:r>
              <a:endParaRPr lang="en-US" sz="3200" b="1" dirty="0">
                <a:solidFill>
                  <a:schemeClr val="accent3"/>
                </a:solidFill>
                <a:latin typeface="+mj-lt"/>
              </a:endParaRPr>
            </a:p>
          </p:txBody>
        </p:sp>
        <p:sp>
          <p:nvSpPr>
            <p:cNvPr id="38" name="TextBox 37">
              <a:extLst>
                <a:ext uri="{FF2B5EF4-FFF2-40B4-BE49-F238E27FC236}">
                  <a16:creationId xmlns:a16="http://schemas.microsoft.com/office/drawing/2014/main" id="{2A36172F-7782-72ED-04CA-0231649BB281}"/>
                </a:ext>
              </a:extLst>
            </p:cNvPr>
            <p:cNvSpPr txBox="1"/>
            <p:nvPr/>
          </p:nvSpPr>
          <p:spPr>
            <a:xfrm>
              <a:off x="7707326" y="131161"/>
              <a:ext cx="482728" cy="584775"/>
            </a:xfrm>
            <a:prstGeom prst="rect">
              <a:avLst/>
            </a:prstGeom>
            <a:noFill/>
          </p:spPr>
          <p:txBody>
            <a:bodyPr wrap="square" rtlCol="0">
              <a:spAutoFit/>
            </a:bodyPr>
            <a:lstStyle/>
            <a:p>
              <a:pPr algn="ctr"/>
              <a:endParaRPr lang="en-US" sz="3200">
                <a:solidFill>
                  <a:schemeClr val="tx2"/>
                </a:solidFill>
                <a:latin typeface="+mj-lt"/>
              </a:endParaRPr>
            </a:p>
          </p:txBody>
        </p:sp>
      </p:grpSp>
      <p:sp>
        <p:nvSpPr>
          <p:cNvPr id="5" name="Rectangle 4">
            <a:extLst>
              <a:ext uri="{FF2B5EF4-FFF2-40B4-BE49-F238E27FC236}">
                <a16:creationId xmlns:a16="http://schemas.microsoft.com/office/drawing/2014/main" id="{B273FE72-2FCC-0F29-5126-AEC4C09E8000}"/>
              </a:ext>
            </a:extLst>
          </p:cNvPr>
          <p:cNvSpPr/>
          <p:nvPr/>
        </p:nvSpPr>
        <p:spPr>
          <a:xfrm>
            <a:off x="131736" y="4719234"/>
            <a:ext cx="1549830" cy="289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93847BA-9209-4C88-1790-65463F7443A7}"/>
              </a:ext>
            </a:extLst>
          </p:cNvPr>
          <p:cNvSpPr txBox="1"/>
          <p:nvPr/>
        </p:nvSpPr>
        <p:spPr>
          <a:xfrm>
            <a:off x="5248148" y="1607231"/>
            <a:ext cx="297986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solidFill>
                  <a:schemeClr val="accent3"/>
                </a:solidFill>
                <a:latin typeface="Helvetica Neue"/>
              </a:rPr>
              <a:t>Option 2: Use Your Individual QR Code</a:t>
            </a:r>
          </a:p>
          <a:p>
            <a:r>
              <a:rPr lang="en-US" sz="1200" dirty="0">
                <a:solidFill>
                  <a:schemeClr val="accent3"/>
                </a:solidFill>
                <a:latin typeface="Helvetica Neue"/>
              </a:rPr>
              <a:t>Your teacher may give you a specific individual QR code to scan. Your specific QR code will have your individual Student Username and ID filled in, and you can create your own password and login.</a:t>
            </a:r>
          </a:p>
        </p:txBody>
      </p:sp>
      <p:sp>
        <p:nvSpPr>
          <p:cNvPr id="10" name="TextBox 9">
            <a:extLst>
              <a:ext uri="{FF2B5EF4-FFF2-40B4-BE49-F238E27FC236}">
                <a16:creationId xmlns:a16="http://schemas.microsoft.com/office/drawing/2014/main" id="{4628186C-AE9B-CC9B-A3CE-06654A8C5120}"/>
              </a:ext>
            </a:extLst>
          </p:cNvPr>
          <p:cNvSpPr txBox="1"/>
          <p:nvPr/>
        </p:nvSpPr>
        <p:spPr>
          <a:xfrm>
            <a:off x="831484" y="1301080"/>
            <a:ext cx="3310708" cy="2308324"/>
          </a:xfrm>
          <a:prstGeom prst="rect">
            <a:avLst/>
          </a:prstGeom>
          <a:noFill/>
        </p:spPr>
        <p:txBody>
          <a:bodyPr wrap="square">
            <a:spAutoFit/>
          </a:bodyPr>
          <a:lstStyle/>
          <a:p>
            <a:pPr algn="l"/>
            <a:r>
              <a:rPr lang="en-US" sz="1200" b="1" i="0" u="sng" dirty="0">
                <a:solidFill>
                  <a:schemeClr val="accent3"/>
                </a:solidFill>
                <a:effectLst/>
                <a:highlight>
                  <a:srgbClr val="FFFFFF"/>
                </a:highlight>
                <a:latin typeface="Helvetica Neue"/>
              </a:rPr>
              <a:t>Option 1: Login using the website link</a:t>
            </a:r>
            <a:endParaRPr lang="en-US" sz="1200" b="0" i="0" dirty="0">
              <a:solidFill>
                <a:schemeClr val="accent3"/>
              </a:solidFill>
              <a:effectLst/>
              <a:highlight>
                <a:srgbClr val="FFFFFF"/>
              </a:highlight>
              <a:latin typeface="Helvetica Neue"/>
            </a:endParaRPr>
          </a:p>
          <a:p>
            <a:pPr algn="l"/>
            <a:r>
              <a:rPr lang="en-US" sz="1200" b="0" i="0" dirty="0">
                <a:solidFill>
                  <a:schemeClr val="accent3"/>
                </a:solidFill>
                <a:effectLst/>
                <a:highlight>
                  <a:srgbClr val="FFFFFF"/>
                </a:highlight>
                <a:latin typeface="Helvetica Neue"/>
              </a:rPr>
              <a:t>Direct the students to go to: </a:t>
            </a:r>
            <a:r>
              <a:rPr lang="en-US" sz="1200" b="0" i="0" u="none" strike="noStrike" dirty="0">
                <a:solidFill>
                  <a:srgbClr val="3BAFDA"/>
                </a:solidFill>
                <a:effectLst/>
                <a:highlight>
                  <a:srgbClr val="FFFFFF"/>
                </a:highlight>
                <a:latin typeface="Helvetica Neue"/>
                <a:hlinkClick r:id="rId4"/>
              </a:rPr>
              <a:t>https://student.apertureed.com/login</a:t>
            </a:r>
            <a:endParaRPr lang="en-US" sz="1200" b="0" i="0" u="none" strike="noStrike" dirty="0">
              <a:solidFill>
                <a:srgbClr val="3BAFDA"/>
              </a:solidFill>
              <a:effectLst/>
              <a:highlight>
                <a:srgbClr val="FFFFFF"/>
              </a:highlight>
              <a:latin typeface="Helvetica Neue"/>
            </a:endParaRPr>
          </a:p>
          <a:p>
            <a:pPr algn="l"/>
            <a:endParaRPr lang="en-US" sz="1200" b="0" i="0" dirty="0">
              <a:solidFill>
                <a:srgbClr val="333333"/>
              </a:solidFill>
              <a:effectLst/>
              <a:highlight>
                <a:srgbClr val="FFFFFF"/>
              </a:highlight>
              <a:latin typeface="Helvetica Neue"/>
            </a:endParaRPr>
          </a:p>
          <a:p>
            <a:pPr algn="l">
              <a:buFont typeface="+mj-lt"/>
              <a:buAutoNum type="arabicPeriod"/>
            </a:pPr>
            <a:r>
              <a:rPr lang="en-US" sz="1200" b="0" i="0" dirty="0">
                <a:solidFill>
                  <a:schemeClr val="accent3"/>
                </a:solidFill>
                <a:effectLst/>
                <a:highlight>
                  <a:srgbClr val="FFFFFF"/>
                </a:highlight>
                <a:latin typeface="Helvetica Neue"/>
              </a:rPr>
              <a:t> Select First Time User? Register Now</a:t>
            </a:r>
          </a:p>
          <a:p>
            <a:pPr algn="l">
              <a:buFont typeface="+mj-lt"/>
              <a:buAutoNum type="arabicPeriod"/>
            </a:pPr>
            <a:r>
              <a:rPr lang="en-US" sz="1200" dirty="0">
                <a:solidFill>
                  <a:schemeClr val="accent3"/>
                </a:solidFill>
                <a:highlight>
                  <a:srgbClr val="FFFFFF"/>
                </a:highlight>
                <a:latin typeface="Helvetica Neue"/>
              </a:rPr>
              <a:t> Make sure you have your Username  and ID (your teacher will give it to you)</a:t>
            </a:r>
            <a:endParaRPr lang="en-US" sz="1200" b="0" i="0" dirty="0">
              <a:solidFill>
                <a:schemeClr val="accent3"/>
              </a:solidFill>
              <a:effectLst/>
              <a:highlight>
                <a:srgbClr val="FFFFFF"/>
              </a:highlight>
              <a:latin typeface="Helvetica Neue"/>
            </a:endParaRPr>
          </a:p>
          <a:p>
            <a:pPr algn="l">
              <a:buFont typeface="+mj-lt"/>
              <a:buAutoNum type="arabicPeriod"/>
            </a:pPr>
            <a:r>
              <a:rPr lang="en-US" sz="1200" b="0" i="0" dirty="0">
                <a:solidFill>
                  <a:schemeClr val="accent3"/>
                </a:solidFill>
                <a:effectLst/>
                <a:highlight>
                  <a:srgbClr val="FFFFFF"/>
                </a:highlight>
                <a:latin typeface="Helvetica Neue"/>
              </a:rPr>
              <a:t> Enter your username </a:t>
            </a:r>
          </a:p>
          <a:p>
            <a:pPr algn="l">
              <a:buFont typeface="+mj-lt"/>
              <a:buAutoNum type="arabicPeriod"/>
            </a:pPr>
            <a:r>
              <a:rPr lang="en-US" sz="1200" b="0" i="0" dirty="0">
                <a:solidFill>
                  <a:schemeClr val="accent3"/>
                </a:solidFill>
                <a:effectLst/>
                <a:highlight>
                  <a:srgbClr val="FFFFFF"/>
                </a:highlight>
                <a:latin typeface="Helvetica Neue"/>
              </a:rPr>
              <a:t> Enter you Student ID </a:t>
            </a:r>
          </a:p>
          <a:p>
            <a:pPr algn="l">
              <a:buFont typeface="+mj-lt"/>
              <a:buAutoNum type="arabicPeriod"/>
            </a:pPr>
            <a:r>
              <a:rPr lang="en-US" sz="1200" b="0" i="0" dirty="0">
                <a:solidFill>
                  <a:schemeClr val="accent3"/>
                </a:solidFill>
                <a:effectLst/>
                <a:highlight>
                  <a:srgbClr val="FFFFFF"/>
                </a:highlight>
                <a:latin typeface="Helvetica Neue"/>
              </a:rPr>
              <a:t> Create a password</a:t>
            </a:r>
          </a:p>
          <a:p>
            <a:pPr algn="l">
              <a:buFont typeface="+mj-lt"/>
              <a:buAutoNum type="arabicPeriod"/>
            </a:pPr>
            <a:r>
              <a:rPr lang="en-US" sz="1200" b="0" i="0" dirty="0">
                <a:solidFill>
                  <a:schemeClr val="accent3"/>
                </a:solidFill>
                <a:effectLst/>
                <a:highlight>
                  <a:srgbClr val="FFFFFF"/>
                </a:highlight>
                <a:latin typeface="Helvetica Neue"/>
              </a:rPr>
              <a:t> Re-enter the password</a:t>
            </a:r>
          </a:p>
          <a:p>
            <a:pPr algn="l">
              <a:buFont typeface="+mj-lt"/>
              <a:buAutoNum type="arabicPeriod"/>
            </a:pPr>
            <a:r>
              <a:rPr lang="en-US" sz="1200" b="0" i="0" dirty="0">
                <a:solidFill>
                  <a:schemeClr val="accent3"/>
                </a:solidFill>
                <a:effectLst/>
                <a:highlight>
                  <a:srgbClr val="FFFFFF"/>
                </a:highlight>
                <a:latin typeface="Helvetica Neue"/>
              </a:rPr>
              <a:t> Complete registration and login</a:t>
            </a:r>
          </a:p>
        </p:txBody>
      </p:sp>
      <p:sp>
        <p:nvSpPr>
          <p:cNvPr id="14" name="Rectangle 13">
            <a:extLst>
              <a:ext uri="{FF2B5EF4-FFF2-40B4-BE49-F238E27FC236}">
                <a16:creationId xmlns:a16="http://schemas.microsoft.com/office/drawing/2014/main" id="{9A8AB3C7-0125-AC7C-AA0C-C549972BCB86}"/>
              </a:ext>
            </a:extLst>
          </p:cNvPr>
          <p:cNvSpPr/>
          <p:nvPr/>
        </p:nvSpPr>
        <p:spPr>
          <a:xfrm>
            <a:off x="795159" y="1216231"/>
            <a:ext cx="3183750" cy="24846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015A8C-FBFD-3D50-E692-09DE5FDEEAC3}"/>
              </a:ext>
            </a:extLst>
          </p:cNvPr>
          <p:cNvSpPr/>
          <p:nvPr/>
        </p:nvSpPr>
        <p:spPr>
          <a:xfrm>
            <a:off x="5001809" y="1389400"/>
            <a:ext cx="3310709" cy="20053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D84D9B2-AAB4-1B17-C775-F012E5FE4683}"/>
              </a:ext>
            </a:extLst>
          </p:cNvPr>
          <p:cNvSpPr txBox="1"/>
          <p:nvPr/>
        </p:nvSpPr>
        <p:spPr>
          <a:xfrm>
            <a:off x="1525794" y="4160308"/>
            <a:ext cx="6786724" cy="738664"/>
          </a:xfrm>
          <a:prstGeom prst="rect">
            <a:avLst/>
          </a:prstGeom>
          <a:noFill/>
        </p:spPr>
        <p:txBody>
          <a:bodyPr wrap="square">
            <a:spAutoFit/>
          </a:bodyPr>
          <a:lstStyle/>
          <a:p>
            <a:r>
              <a:rPr lang="en-US" sz="1050" b="1" i="1" dirty="0">
                <a:solidFill>
                  <a:schemeClr val="accent3"/>
                </a:solidFill>
                <a:effectLst/>
                <a:latin typeface="Helvetica Neue"/>
                <a:cs typeface="Arial" panose="020B0604020202020204" pitchFamily="34" charset="0"/>
              </a:rPr>
              <a:t>Teachers and/or Site Leaders: </a:t>
            </a:r>
            <a:r>
              <a:rPr lang="en-US" sz="1050" i="1" dirty="0">
                <a:solidFill>
                  <a:schemeClr val="accent3"/>
                </a:solidFill>
                <a:effectLst/>
                <a:latin typeface="Helvetica Neue"/>
                <a:cs typeface="Arial" panose="020B0604020202020204" pitchFamily="34" charset="0"/>
              </a:rPr>
              <a:t>To access to students' unique Usernames within the DESSA System</a:t>
            </a:r>
            <a:r>
              <a:rPr lang="en-US" sz="1050" i="1" dirty="0">
                <a:solidFill>
                  <a:schemeClr val="accent3"/>
                </a:solidFill>
                <a:latin typeface="Helvetica Neue"/>
                <a:cs typeface="Arial" panose="020B0604020202020204" pitchFamily="34" charset="0"/>
              </a:rPr>
              <a:t>, r</a:t>
            </a:r>
            <a:r>
              <a:rPr lang="en-US" sz="1050" i="1" dirty="0">
                <a:solidFill>
                  <a:schemeClr val="accent3"/>
                </a:solidFill>
                <a:effectLst/>
                <a:latin typeface="Helvetica Neue"/>
                <a:cs typeface="Arial" panose="020B0604020202020204" pitchFamily="34" charset="0"/>
              </a:rPr>
              <a:t>eview the </a:t>
            </a:r>
            <a:r>
              <a:rPr lang="en-US" sz="1050" b="1" i="1" dirty="0">
                <a:solidFill>
                  <a:schemeClr val="bg2"/>
                </a:solidFill>
                <a:effectLst/>
                <a:latin typeface="Helvetica Neue"/>
                <a:cs typeface="Arial" panose="020B0604020202020204" pitchFamily="34" charset="0"/>
                <a:hlinkClick r:id="rId5">
                  <a:extLst>
                    <a:ext uri="{A12FA001-AC4F-418D-AE19-62706E023703}">
                      <ahyp:hlinkClr xmlns:ahyp="http://schemas.microsoft.com/office/drawing/2018/hyperlinkcolor" val="tx"/>
                    </a:ext>
                  </a:extLst>
                </a:hlinkClick>
              </a:rPr>
              <a:t>DESSA Student Self Report: Student Registration Guidance</a:t>
            </a:r>
            <a:r>
              <a:rPr lang="en-US" sz="1050" b="1" i="1" dirty="0">
                <a:solidFill>
                  <a:schemeClr val="bg2"/>
                </a:solidFill>
                <a:effectLst/>
                <a:latin typeface="Helvetica Neue"/>
                <a:cs typeface="Arial" panose="020B0604020202020204" pitchFamily="34" charset="0"/>
              </a:rPr>
              <a:t> </a:t>
            </a:r>
            <a:r>
              <a:rPr lang="en-US" sz="1050" i="1" dirty="0">
                <a:solidFill>
                  <a:schemeClr val="accent3"/>
                </a:solidFill>
                <a:effectLst/>
                <a:latin typeface="Helvetica Neue"/>
                <a:cs typeface="Arial" panose="020B0604020202020204" pitchFamily="34" charset="0"/>
              </a:rPr>
              <a:t>resource for instructions on how to access and distribute this information. </a:t>
            </a:r>
            <a:r>
              <a:rPr lang="en-US" sz="1050" b="0" i="1" dirty="0">
                <a:solidFill>
                  <a:schemeClr val="accent3"/>
                </a:solidFill>
                <a:effectLst/>
                <a:latin typeface="Helvetica Neue"/>
              </a:rPr>
              <a:t>After registering, students can go to the student login page and enter their credentials to access their Student Portal dashboard.</a:t>
            </a:r>
            <a:endParaRPr lang="en-US" sz="1050" i="1" dirty="0">
              <a:solidFill>
                <a:schemeClr val="accent3"/>
              </a:solidFill>
              <a:latin typeface="Helvetica Neue"/>
              <a:cs typeface="Arial" panose="020B0604020202020204" pitchFamily="34" charset="0"/>
            </a:endParaRPr>
          </a:p>
        </p:txBody>
      </p:sp>
      <p:pic>
        <p:nvPicPr>
          <p:cNvPr id="17" name="Graphic 16" descr="Lightbulb and gear with solid fill">
            <a:extLst>
              <a:ext uri="{FF2B5EF4-FFF2-40B4-BE49-F238E27FC236}">
                <a16:creationId xmlns:a16="http://schemas.microsoft.com/office/drawing/2014/main" id="{BE4CD43B-D453-9952-2A9D-329EC63E13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5351" y="4333945"/>
            <a:ext cx="534575" cy="534575"/>
          </a:xfrm>
          <a:prstGeom prst="rect">
            <a:avLst/>
          </a:prstGeom>
        </p:spPr>
      </p:pic>
    </p:spTree>
    <p:custDataLst>
      <p:tags r:id="rId1"/>
    </p:custDataLst>
    <p:extLst>
      <p:ext uri="{BB962C8B-B14F-4D97-AF65-F5344CB8AC3E}">
        <p14:creationId xmlns:p14="http://schemas.microsoft.com/office/powerpoint/2010/main" val="1480988026"/>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sdemona template">
  <a:themeElements>
    <a:clrScheme name="Aperture Colors">
      <a:dk1>
        <a:srgbClr val="747679"/>
      </a:dk1>
      <a:lt1>
        <a:srgbClr val="FFFFFF"/>
      </a:lt1>
      <a:dk2>
        <a:srgbClr val="34B6E4"/>
      </a:dk2>
      <a:lt2>
        <a:srgbClr val="FFFFFF"/>
      </a:lt2>
      <a:accent1>
        <a:srgbClr val="34B6E4"/>
      </a:accent1>
      <a:accent2>
        <a:srgbClr val="747679"/>
      </a:accent2>
      <a:accent3>
        <a:srgbClr val="00325B"/>
      </a:accent3>
      <a:accent4>
        <a:srgbClr val="81D2EF"/>
      </a:accent4>
      <a:accent5>
        <a:srgbClr val="A9ABAD"/>
      </a:accent5>
      <a:accent6>
        <a:srgbClr val="EFF1F3"/>
      </a:accent6>
      <a:hlink>
        <a:srgbClr val="00325B"/>
      </a:hlink>
      <a:folHlink>
        <a:srgbClr val="00325B"/>
      </a:folHlink>
    </a:clrScheme>
    <a:fontScheme name="Custom 1">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demona template">
  <a:themeElements>
    <a:clrScheme name="Custom 8">
      <a:dk1>
        <a:srgbClr val="747679"/>
      </a:dk1>
      <a:lt1>
        <a:srgbClr val="FFFFFF"/>
      </a:lt1>
      <a:dk2>
        <a:srgbClr val="000000"/>
      </a:dk2>
      <a:lt2>
        <a:srgbClr val="FFFFFF"/>
      </a:lt2>
      <a:accent1>
        <a:srgbClr val="34B6E4"/>
      </a:accent1>
      <a:accent2>
        <a:srgbClr val="747679"/>
      </a:accent2>
      <a:accent3>
        <a:srgbClr val="00325B"/>
      </a:accent3>
      <a:accent4>
        <a:srgbClr val="FDC109"/>
      </a:accent4>
      <a:accent5>
        <a:srgbClr val="8BA3B3"/>
      </a:accent5>
      <a:accent6>
        <a:srgbClr val="EFF1F3"/>
      </a:accent6>
      <a:hlink>
        <a:srgbClr val="00325B"/>
      </a:hlink>
      <a:folHlink>
        <a:srgbClr val="00325B"/>
      </a:folHlink>
    </a:clrScheme>
    <a:fontScheme name="Custom 1">
      <a:majorFont>
        <a:latin typeface="Gotham Medium"/>
        <a:ea typeface=""/>
        <a:cs typeface=""/>
      </a:majorFont>
      <a:minorFont>
        <a:latin typeface="Gotha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01479e0-dab6-485a-b933-7aa7f81877fa">
      <UserInfo>
        <DisplayName>Alexandra Baker</DisplayName>
        <AccountId>58</AccountId>
        <AccountType/>
      </UserInfo>
    </SharedWithUsers>
    <TaxCatchAll xmlns="301479e0-dab6-485a-b933-7aa7f81877fa" xsi:nil="true"/>
    <lcf76f155ced4ddcb4097134ff3c332f xmlns="154ecf3d-40c0-4d8a-be3d-dfdd03b377b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C167EE835D3B4E93095B738BDD6170" ma:contentTypeVersion="15" ma:contentTypeDescription="Create a new document." ma:contentTypeScope="" ma:versionID="9a2dc9eb124daf77a6c02199f7a75ea5">
  <xsd:schema xmlns:xsd="http://www.w3.org/2001/XMLSchema" xmlns:xs="http://www.w3.org/2001/XMLSchema" xmlns:p="http://schemas.microsoft.com/office/2006/metadata/properties" xmlns:ns2="389a9348-0a0c-4fc1-8110-4f6e9c591db9" xmlns:ns3="154ecf3d-40c0-4d8a-be3d-dfdd03b377b6" xmlns:ns4="301479e0-dab6-485a-b933-7aa7f81877fa" targetNamespace="http://schemas.microsoft.com/office/2006/metadata/properties" ma:root="true" ma:fieldsID="34e353755d4f59c785ad152a34dbce57" ns2:_="" ns3:_="" ns4:_="">
    <xsd:import namespace="389a9348-0a0c-4fc1-8110-4f6e9c591db9"/>
    <xsd:import namespace="154ecf3d-40c0-4d8a-be3d-dfdd03b377b6"/>
    <xsd:import namespace="301479e0-dab6-485a-b933-7aa7f81877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bjectDetectorVersions" minOccurs="0"/>
                <xsd:element ref="ns3:lcf76f155ced4ddcb4097134ff3c332f" minOccurs="0"/>
                <xsd:element ref="ns4:TaxCatchAll" minOccurs="0"/>
                <xsd:element ref="ns2:MediaServiceDateTaken" minOccurs="0"/>
                <xsd:element ref="ns2:MediaServiceOCR" minOccurs="0"/>
                <xsd:element ref="ns4:SharedWithUsers" minOccurs="0"/>
                <xsd:element ref="ns4:SharedWithDetail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a9348-0a0c-4fc1-8110-4f6e9c591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4ecf3d-40c0-4d8a-be3d-dfdd03b377b6" elementFormDefault="qualified">
    <xsd:import namespace="http://schemas.microsoft.com/office/2006/documentManagement/types"/>
    <xsd:import namespace="http://schemas.microsoft.com/office/infopath/2007/PartnerControls"/>
    <xsd:element name="lcf76f155ced4ddcb4097134ff3c332f" ma:index="15" nillable="true" ma:taxonomy="true" ma:internalName="lcf76f155ced4ddcb4097134ff3c332f" ma:taxonomyFieldName="MediaServiceImageTags" ma:displayName="Image Tags" ma:default="" ma:fieldId="{5cf76f15-5ced-4ddc-b409-7134ff3c332f}" ma:taxonomyMulti="true" ma:sspId="330c6cff-633c-440f-9beb-d59977b48164" ma:termSetId="00000000-0000-0000-0000-000000000000" ma:anchorId="00000000-0000-0000-0000-000000000000" ma:open="fals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1479e0-dab6-485a-b933-7aa7f81877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2f76eee-f9b8-4924-8a10-9249e491c785}" ma:internalName="TaxCatchAll" ma:showField="CatchAllData" ma:web="301479e0-dab6-485a-b933-7aa7f81877f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E5BC28-527D-4F94-84C5-DD3BD4F33C43}">
  <ds:schemaRef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154ecf3d-40c0-4d8a-be3d-dfdd03b377b6"/>
    <ds:schemaRef ds:uri="http://purl.org/dc/dcmitype/"/>
    <ds:schemaRef ds:uri="389a9348-0a0c-4fc1-8110-4f6e9c591db9"/>
    <ds:schemaRef ds:uri="http://purl.org/dc/terms/"/>
    <ds:schemaRef ds:uri="301479e0-dab6-485a-b933-7aa7f81877fa"/>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89BC1DEE-91AD-47D4-A353-ACCEE0B1A6F4}">
  <ds:schemaRefs>
    <ds:schemaRef ds:uri="http://schemas.microsoft.com/sharepoint/v3/contenttype/forms"/>
  </ds:schemaRefs>
</ds:datastoreItem>
</file>

<file path=customXml/itemProps3.xml><?xml version="1.0" encoding="utf-8"?>
<ds:datastoreItem xmlns:ds="http://schemas.openxmlformats.org/officeDocument/2006/customXml" ds:itemID="{4C23525B-135A-44AE-A4DF-C65A275625A2}">
  <ds:schemaRefs>
    <ds:schemaRef ds:uri="154ecf3d-40c0-4d8a-be3d-dfdd03b377b6"/>
    <ds:schemaRef ds:uri="301479e0-dab6-485a-b933-7aa7f81877fa"/>
    <ds:schemaRef ds:uri="389a9348-0a0c-4fc1-8110-4f6e9c591d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255</TotalTime>
  <Words>1714</Words>
  <Application>Microsoft Office PowerPoint</Application>
  <PresentationFormat>On-screen Show (16:9)</PresentationFormat>
  <Paragraphs>139</Paragraphs>
  <Slides>16</Slides>
  <Notes>16</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16</vt:i4>
      </vt:variant>
    </vt:vector>
  </HeadingPairs>
  <TitlesOfParts>
    <vt:vector size="31" baseType="lpstr">
      <vt:lpstr>WordVisi_MSFontService</vt:lpstr>
      <vt:lpstr>Montserrat</vt:lpstr>
      <vt:lpstr>Helvetica Neue</vt:lpstr>
      <vt:lpstr>Proxima Nova Semibold</vt:lpstr>
      <vt:lpstr>Arial</vt:lpstr>
      <vt:lpstr>Gotham </vt:lpstr>
      <vt:lpstr>Proxima Nova Light</vt:lpstr>
      <vt:lpstr>Gotham Medium</vt:lpstr>
      <vt:lpstr>Calibri</vt:lpstr>
      <vt:lpstr>Segoe UI</vt:lpstr>
      <vt:lpstr>Proxima Nova Extrabold</vt:lpstr>
      <vt:lpstr>Gotham</vt:lpstr>
      <vt:lpstr>Gotham Light</vt:lpstr>
      <vt:lpstr>1_Desdemona template</vt:lpstr>
      <vt:lpstr>Desdemona template</vt:lpstr>
      <vt:lpstr>Getting Started with the DESSA Student Self-Report (SSR) </vt:lpstr>
      <vt:lpstr>What are we doing today?</vt:lpstr>
      <vt:lpstr>Top 5 Skills Employers Want in a High School Graduate</vt:lpstr>
      <vt:lpstr>PowerPoint Presentation</vt:lpstr>
      <vt:lpstr>What will the questions look like?  Grades 6-12 | 50 questions</vt:lpstr>
      <vt:lpstr>What will my results look like? </vt:lpstr>
      <vt:lpstr>What will my results look like? </vt:lpstr>
      <vt:lpstr>Let’s Get Started!</vt:lpstr>
      <vt:lpstr>PowerPoint Presentation</vt:lpstr>
      <vt:lpstr>PowerPoint Presentation</vt:lpstr>
      <vt:lpstr>PowerPoint Presentation</vt:lpstr>
      <vt:lpstr>Completing the DESSA</vt:lpstr>
      <vt:lpstr>Completing the Student Self-Report </vt:lpstr>
      <vt:lpstr>After the Student Self-Report is Completed</vt:lpstr>
      <vt:lpstr>My Results </vt:lpstr>
      <vt:lpstr>Set Personal SMART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Amanda Walker</dc:creator>
  <cp:lastModifiedBy>Katy Kizer</cp:lastModifiedBy>
  <cp:revision>10</cp:revision>
  <dcterms:modified xsi:type="dcterms:W3CDTF">2025-08-26T19:28:45Z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0x0101008FC167EE835D3B4E93095B738BDD6170</vt:lpwstr>
  </property>
  <property fmtid="{D5CDD505-2E9C-101B-9397-08002B2CF9AE}" pid="3" name="ComplianceAssetId">
    <vt:lpwstr/>
  </property>
  <property fmtid="{D5CDD505-2E9C-101B-9397-08002B2CF9AE}" pid="4" name="MediaServiceImageTags">
    <vt:lpwstr/>
  </property>
  <property fmtid="{D5CDD505-2E9C-101B-9397-08002B2CF9AE}" pid="5" name="ArticulateGUID">
    <vt:lpwstr>3A691864-943D-4917-8EE5-FF20106D49C4</vt:lpwstr>
  </property>
  <property fmtid="{D5CDD505-2E9C-101B-9397-08002B2CF9AE}" pid="6" name="ArticulatePath">
    <vt:lpwstr>https://apertureed.sharepoint.com/sites/ProfessionalLearningTeam/Shared Documents/General/PL Session Resources/2022-2023 SSR/Introduction to the Aperture System HSE SSR Student Self-Report/Live Session Materials/Intro to AS HSE-SSR</vt:lpwstr>
  </property>
  <property fmtid="{D5CDD505-2E9C-101B-9397-08002B2CF9AE}" pid="7" name="Order">
    <vt:lpwstr>7800.00000000000</vt:lpwstr>
  </property>
</Properties>
</file>